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a88d74c7e7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0b8c6e0b644b6"/>
  </p:sldMasterIdLst>
  <p:sldIdLst>
    <p:sldId xmlns:r="http://schemas.openxmlformats.org/officeDocument/2006/relationships" id="256" r:id="Rce32fcda24a64583"/>
    <p:sldId xmlns:r="http://schemas.openxmlformats.org/officeDocument/2006/relationships" id="257" r:id="Raa3c5d6dcfc34dc7"/>
    <p:sldId xmlns:r="http://schemas.openxmlformats.org/officeDocument/2006/relationships" id="258" r:id="Raa7921222bdf4c46"/>
    <p:sldId xmlns:r="http://schemas.openxmlformats.org/officeDocument/2006/relationships" id="259" r:id="Rd11a660a1a08420b"/>
    <p:sldId xmlns:r="http://schemas.openxmlformats.org/officeDocument/2006/relationships" id="260" r:id="R5f87af8d95564dbc"/>
    <p:sldId xmlns:r="http://schemas.openxmlformats.org/officeDocument/2006/relationships" id="261" r:id="R2543b9cba6b744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0b8c6e0b644b6" /><Relationship Type="http://schemas.openxmlformats.org/officeDocument/2006/relationships/slide" Target="/ppt/slides/slide1.xml" Id="Rce32fcda24a64583" /><Relationship Type="http://schemas.openxmlformats.org/officeDocument/2006/relationships/slide" Target="/ppt/slides/slide2.xml" Id="Raa3c5d6dcfc34dc7" /><Relationship Type="http://schemas.openxmlformats.org/officeDocument/2006/relationships/slide" Target="/ppt/slides/slide3.xml" Id="Raa7921222bdf4c46" /><Relationship Type="http://schemas.openxmlformats.org/officeDocument/2006/relationships/slide" Target="/ppt/slides/slide4.xml" Id="Rd11a660a1a08420b" /><Relationship Type="http://schemas.openxmlformats.org/officeDocument/2006/relationships/slide" Target="/ppt/slides/slide5.xml" Id="R5f87af8d95564dbc" /><Relationship Type="http://schemas.openxmlformats.org/officeDocument/2006/relationships/slide" Target="/ppt/slides/slide6.xml" Id="R2543b9cba6b744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53cca809049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a0604aa9841d3" /><Relationship Type="http://schemas.openxmlformats.org/officeDocument/2006/relationships/theme" Target="/ppt/slideMasters/theme/theme1.xml" Id="Rfe2f92fe9c53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a0604aa98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0958bd8b6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9727125fb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59ef9a8d1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cfb8e93d04c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bca2c0d5b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ec95f45a8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FASADESTILLAS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FASADESTILLAS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10 031 526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637 257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5 674 334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Titlestadvegen 213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914 923 034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FASADESTILLAS AS</a:t>
            </a:r>
          </a:p>
        </p:txBody>
      </p:sp>
    </p:spTree>
  </p:cSld>
  <p:clrMapOvr>
    <a:masterClrMapping xmlns:a="http://schemas.openxmlformats.org/drawingml/2006/main"/>
  </p:clrMapOvr>
</p:sld>
</file>