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5aebe7780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09319237148a9"/>
  </p:sldMasterIdLst>
  <p:sldIdLst>
    <p:sldId xmlns:r="http://schemas.openxmlformats.org/officeDocument/2006/relationships" id="256" r:id="Ra9c63217540a423b"/>
    <p:sldId xmlns:r="http://schemas.openxmlformats.org/officeDocument/2006/relationships" id="257" r:id="Rb2bc44aab364444c"/>
    <p:sldId xmlns:r="http://schemas.openxmlformats.org/officeDocument/2006/relationships" id="258" r:id="R96a9527fb7b54868"/>
    <p:sldId xmlns:r="http://schemas.openxmlformats.org/officeDocument/2006/relationships" id="259" r:id="Rd0fa64d9bbef454f"/>
    <p:sldId xmlns:r="http://schemas.openxmlformats.org/officeDocument/2006/relationships" id="260" r:id="Rca305e286c464438"/>
    <p:sldId xmlns:r="http://schemas.openxmlformats.org/officeDocument/2006/relationships" id="261" r:id="R7371ec0ec33c4db4"/>
    <p:sldId xmlns:r="http://schemas.openxmlformats.org/officeDocument/2006/relationships" id="262" r:id="R8da2bfc81cea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09319237148a9" /><Relationship Type="http://schemas.openxmlformats.org/officeDocument/2006/relationships/slide" Target="/ppt/slides/slide1.xml" Id="Ra9c63217540a423b" /><Relationship Type="http://schemas.openxmlformats.org/officeDocument/2006/relationships/slide" Target="/ppt/slides/slide2.xml" Id="Rb2bc44aab364444c" /><Relationship Type="http://schemas.openxmlformats.org/officeDocument/2006/relationships/slide" Target="/ppt/slides/slide3.xml" Id="R96a9527fb7b54868" /><Relationship Type="http://schemas.openxmlformats.org/officeDocument/2006/relationships/slide" Target="/ppt/slides/slide4.xml" Id="Rd0fa64d9bbef454f" /><Relationship Type="http://schemas.openxmlformats.org/officeDocument/2006/relationships/slide" Target="/ppt/slides/slide5.xml" Id="Rca305e286c464438" /><Relationship Type="http://schemas.openxmlformats.org/officeDocument/2006/relationships/slide" Target="/ppt/slides/slide6.xml" Id="R7371ec0ec33c4db4" /><Relationship Type="http://schemas.openxmlformats.org/officeDocument/2006/relationships/slide" Target="/ppt/slides/slide7.xml" Id="R8da2bfc81cea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c1ecec2af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307df610432c" /><Relationship Type="http://schemas.openxmlformats.org/officeDocument/2006/relationships/theme" Target="/ppt/slideMasters/theme/theme1.xml" Id="Ra5188f185d18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5307df610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34b226d9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7acee22e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ccf6035e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2a3fb055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d9c88ce2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6f723c07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d1350d70c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SERVICE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9 551 599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RESSURS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SERVICE AS</a:t>
            </a:r>
          </a:p>
        </p:txBody>
      </p:sp>
    </p:spTree>
  </p:cSld>
  <p:clrMapOvr>
    <a:masterClrMapping xmlns:a="http://schemas.openxmlformats.org/drawingml/2006/main"/>
  </p:clrMapOvr>
</p:sld>
</file>