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cad1a78add4b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01155cf2e34892"/>
  </p:sldMasterIdLst>
  <p:sldIdLst>
    <p:sldId xmlns:r="http://schemas.openxmlformats.org/officeDocument/2006/relationships" id="256" r:id="R5e5efdf37c434754"/>
    <p:sldId xmlns:r="http://schemas.openxmlformats.org/officeDocument/2006/relationships" id="257" r:id="R58fb960d0a424a17"/>
    <p:sldId xmlns:r="http://schemas.openxmlformats.org/officeDocument/2006/relationships" id="258" r:id="R8df720a697e84d74"/>
    <p:sldId xmlns:r="http://schemas.openxmlformats.org/officeDocument/2006/relationships" id="259" r:id="R72e0388af0084725"/>
    <p:sldId xmlns:r="http://schemas.openxmlformats.org/officeDocument/2006/relationships" id="260" r:id="Rc953f8ad26064d66"/>
    <p:sldId xmlns:r="http://schemas.openxmlformats.org/officeDocument/2006/relationships" id="261" r:id="R035513d8e6e54756"/>
    <p:sldId xmlns:r="http://schemas.openxmlformats.org/officeDocument/2006/relationships" id="262" r:id="R4f91c0413b6c4c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01155cf2e34892" /><Relationship Type="http://schemas.openxmlformats.org/officeDocument/2006/relationships/slide" Target="/ppt/slides/slide1.xml" Id="R5e5efdf37c434754" /><Relationship Type="http://schemas.openxmlformats.org/officeDocument/2006/relationships/slide" Target="/ppt/slides/slide2.xml" Id="R58fb960d0a424a17" /><Relationship Type="http://schemas.openxmlformats.org/officeDocument/2006/relationships/slide" Target="/ppt/slides/slide3.xml" Id="R8df720a697e84d74" /><Relationship Type="http://schemas.openxmlformats.org/officeDocument/2006/relationships/slide" Target="/ppt/slides/slide4.xml" Id="R72e0388af0084725" /><Relationship Type="http://schemas.openxmlformats.org/officeDocument/2006/relationships/slide" Target="/ppt/slides/slide5.xml" Id="Rc953f8ad26064d66" /><Relationship Type="http://schemas.openxmlformats.org/officeDocument/2006/relationships/slide" Target="/ppt/slides/slide6.xml" Id="R035513d8e6e54756" /><Relationship Type="http://schemas.openxmlformats.org/officeDocument/2006/relationships/slide" Target="/ppt/slides/slide7.xml" Id="R4f91c0413b6c4c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e1359683724d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a9831053c4609" /><Relationship Type="http://schemas.openxmlformats.org/officeDocument/2006/relationships/theme" Target="/ppt/slideMasters/theme/theme1.xml" Id="Rbd22f050ba5643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aa9831053c46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44b998036243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9b1a582824a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f79c128ac49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6898a26df4a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f0e7efde445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d39f40d9b46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09cc3502140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HARGAU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HARGAU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HARGAU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HARGAU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HARGAU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HARGAU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5 188 049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7 037 344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7 064 367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HARGAU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GAUPEN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HARGAU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3256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37 32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harald.gaupen@gmail.com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914 934 311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HARGAU AS</a:t>
            </a:r>
          </a:p>
        </p:txBody>
      </p:sp>
    </p:spTree>
  </p:cSld>
  <p:clrMapOvr>
    <a:masterClrMapping xmlns:a="http://schemas.openxmlformats.org/drawingml/2006/main"/>
  </p:clrMapOvr>
</p:sld>
</file>