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a97e59e6645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21505e7814f27"/>
  </p:sldMasterIdLst>
  <p:sldIdLst>
    <p:sldId xmlns:r="http://schemas.openxmlformats.org/officeDocument/2006/relationships" id="256" r:id="R2efbbe0ad4cf41a3"/>
    <p:sldId xmlns:r="http://schemas.openxmlformats.org/officeDocument/2006/relationships" id="257" r:id="Rf0ad173024e04eb6"/>
    <p:sldId xmlns:r="http://schemas.openxmlformats.org/officeDocument/2006/relationships" id="258" r:id="Rfb9bb8b63105480a"/>
    <p:sldId xmlns:r="http://schemas.openxmlformats.org/officeDocument/2006/relationships" id="259" r:id="Rfe7c992adff94efe"/>
    <p:sldId xmlns:r="http://schemas.openxmlformats.org/officeDocument/2006/relationships" id="260" r:id="Rfa53b25d70d14931"/>
    <p:sldId xmlns:r="http://schemas.openxmlformats.org/officeDocument/2006/relationships" id="261" r:id="R66f303adde41433b"/>
    <p:sldId xmlns:r="http://schemas.openxmlformats.org/officeDocument/2006/relationships" id="262" r:id="R0f393571a64b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21505e7814f27" /><Relationship Type="http://schemas.openxmlformats.org/officeDocument/2006/relationships/slide" Target="/ppt/slides/slide1.xml" Id="R2efbbe0ad4cf41a3" /><Relationship Type="http://schemas.openxmlformats.org/officeDocument/2006/relationships/slide" Target="/ppt/slides/slide2.xml" Id="Rf0ad173024e04eb6" /><Relationship Type="http://schemas.openxmlformats.org/officeDocument/2006/relationships/slide" Target="/ppt/slides/slide3.xml" Id="Rfb9bb8b63105480a" /><Relationship Type="http://schemas.openxmlformats.org/officeDocument/2006/relationships/slide" Target="/ppt/slides/slide4.xml" Id="Rfe7c992adff94efe" /><Relationship Type="http://schemas.openxmlformats.org/officeDocument/2006/relationships/slide" Target="/ppt/slides/slide5.xml" Id="Rfa53b25d70d14931" /><Relationship Type="http://schemas.openxmlformats.org/officeDocument/2006/relationships/slide" Target="/ppt/slides/slide6.xml" Id="R66f303adde41433b" /><Relationship Type="http://schemas.openxmlformats.org/officeDocument/2006/relationships/slide" Target="/ppt/slides/slide7.xml" Id="R0f393571a64b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c00ff7b8242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ee2798d644c9f" /><Relationship Type="http://schemas.openxmlformats.org/officeDocument/2006/relationships/theme" Target="/ppt/slideMasters/theme/theme1.xml" Id="Rdae7c169903d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ee2798d64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00956da0e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29cbe64e1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5d9fff31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043fe5fe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0e705cf0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ad3b1a331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97bc0f2e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OLSEN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4 968 473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24 033 744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24 033 744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MARION OLSEN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OLSEN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Løkenåsveien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OLSEN AS</a:t>
            </a:r>
          </a:p>
        </p:txBody>
      </p:sp>
    </p:spTree>
  </p:cSld>
  <p:clrMapOvr>
    <a:masterClrMapping xmlns:a="http://schemas.openxmlformats.org/drawingml/2006/main"/>
  </p:clrMapOvr>
</p:sld>
</file>