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5683ec329444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44d0f7a8204b47"/>
  </p:sldMasterIdLst>
  <p:sldIdLst>
    <p:sldId xmlns:r="http://schemas.openxmlformats.org/officeDocument/2006/relationships" id="256" r:id="R0ab0a7feb7fc40a9"/>
    <p:sldId xmlns:r="http://schemas.openxmlformats.org/officeDocument/2006/relationships" id="257" r:id="Re110d6c20d94493c"/>
    <p:sldId xmlns:r="http://schemas.openxmlformats.org/officeDocument/2006/relationships" id="258" r:id="R157f92bbba8b460c"/>
    <p:sldId xmlns:r="http://schemas.openxmlformats.org/officeDocument/2006/relationships" id="259" r:id="R1d0bb00001ba46fc"/>
    <p:sldId xmlns:r="http://schemas.openxmlformats.org/officeDocument/2006/relationships" id="260" r:id="Rbd9cffcaab6a4350"/>
    <p:sldId xmlns:r="http://schemas.openxmlformats.org/officeDocument/2006/relationships" id="261" r:id="R543e78f91ef145f4"/>
    <p:sldId xmlns:r="http://schemas.openxmlformats.org/officeDocument/2006/relationships" id="262" r:id="Ra01fab51e99042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4d0f7a8204b47" /><Relationship Type="http://schemas.openxmlformats.org/officeDocument/2006/relationships/slide" Target="/ppt/slides/slide1.xml" Id="R0ab0a7feb7fc40a9" /><Relationship Type="http://schemas.openxmlformats.org/officeDocument/2006/relationships/slide" Target="/ppt/slides/slide2.xml" Id="Re110d6c20d94493c" /><Relationship Type="http://schemas.openxmlformats.org/officeDocument/2006/relationships/slide" Target="/ppt/slides/slide3.xml" Id="R157f92bbba8b460c" /><Relationship Type="http://schemas.openxmlformats.org/officeDocument/2006/relationships/slide" Target="/ppt/slides/slide4.xml" Id="R1d0bb00001ba46fc" /><Relationship Type="http://schemas.openxmlformats.org/officeDocument/2006/relationships/slide" Target="/ppt/slides/slide5.xml" Id="Rbd9cffcaab6a4350" /><Relationship Type="http://schemas.openxmlformats.org/officeDocument/2006/relationships/slide" Target="/ppt/slides/slide6.xml" Id="R543e78f91ef145f4" /><Relationship Type="http://schemas.openxmlformats.org/officeDocument/2006/relationships/slide" Target="/ppt/slides/slide7.xml" Id="Ra01fab51e99042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a7364e0c941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cb3f075a44874" /><Relationship Type="http://schemas.openxmlformats.org/officeDocument/2006/relationships/theme" Target="/ppt/slideMasters/theme/theme1.xml" Id="R0ceea034b17b47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bcb3f075a448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fdb8964d144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ab01d9d4042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8d12ce6bf4d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42a14d2a84f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0a3750ed34b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2eaee0f3c42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c4bd33f8f4e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7 679 301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32 703 241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32 703 241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NIELS GEORG BEER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Niels Georg Beer Holm, Villaveien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914 937 078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