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e65afda12d40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e5fa0a308a4bd3"/>
  </p:sldMasterIdLst>
  <p:sldIdLst>
    <p:sldId xmlns:r="http://schemas.openxmlformats.org/officeDocument/2006/relationships" id="256" r:id="Rc8a821146aeb4684"/>
    <p:sldId xmlns:r="http://schemas.openxmlformats.org/officeDocument/2006/relationships" id="257" r:id="R5b7a60c3a0764d66"/>
    <p:sldId xmlns:r="http://schemas.openxmlformats.org/officeDocument/2006/relationships" id="258" r:id="R35c63bd852a74f03"/>
    <p:sldId xmlns:r="http://schemas.openxmlformats.org/officeDocument/2006/relationships" id="259" r:id="R26004a1d69144471"/>
    <p:sldId xmlns:r="http://schemas.openxmlformats.org/officeDocument/2006/relationships" id="260" r:id="R23e080e775164ed1"/>
    <p:sldId xmlns:r="http://schemas.openxmlformats.org/officeDocument/2006/relationships" id="261" r:id="R1071c03b09d44b08"/>
    <p:sldId xmlns:r="http://schemas.openxmlformats.org/officeDocument/2006/relationships" id="262" r:id="R79d61eafcd48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5fa0a308a4bd3" /><Relationship Type="http://schemas.openxmlformats.org/officeDocument/2006/relationships/slide" Target="/ppt/slides/slide1.xml" Id="Rc8a821146aeb4684" /><Relationship Type="http://schemas.openxmlformats.org/officeDocument/2006/relationships/slide" Target="/ppt/slides/slide2.xml" Id="R5b7a60c3a0764d66" /><Relationship Type="http://schemas.openxmlformats.org/officeDocument/2006/relationships/slide" Target="/ppt/slides/slide3.xml" Id="R35c63bd852a74f03" /><Relationship Type="http://schemas.openxmlformats.org/officeDocument/2006/relationships/slide" Target="/ppt/slides/slide4.xml" Id="R26004a1d69144471" /><Relationship Type="http://schemas.openxmlformats.org/officeDocument/2006/relationships/slide" Target="/ppt/slides/slide5.xml" Id="R23e080e775164ed1" /><Relationship Type="http://schemas.openxmlformats.org/officeDocument/2006/relationships/slide" Target="/ppt/slides/slide6.xml" Id="R1071c03b09d44b08" /><Relationship Type="http://schemas.openxmlformats.org/officeDocument/2006/relationships/slide" Target="/ppt/slides/slide7.xml" Id="R79d61eafcd48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7026bf9ad46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bfdd2baee489c" /><Relationship Type="http://schemas.openxmlformats.org/officeDocument/2006/relationships/theme" Target="/ppt/slideMasters/theme/theme1.xml" Id="R5991229c5fe244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fbfdd2baee48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d700f5f5e49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3b73f454e4d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d4cf7248b4b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4984fb79e4a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a103ea00345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ea50a70104a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81d55715642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DF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2 388 815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12 222 891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ALEXANDER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Ollebakken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914 948 053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