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cb5b20f4ef44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f21a33eed84fd0"/>
  </p:sldMasterIdLst>
  <p:sldIdLst>
    <p:sldId xmlns:r="http://schemas.openxmlformats.org/officeDocument/2006/relationships" id="256" r:id="R7beb17d492224b91"/>
    <p:sldId xmlns:r="http://schemas.openxmlformats.org/officeDocument/2006/relationships" id="257" r:id="R6d5af8f064e048fa"/>
    <p:sldId xmlns:r="http://schemas.openxmlformats.org/officeDocument/2006/relationships" id="258" r:id="R70aa699d35294a8e"/>
    <p:sldId xmlns:r="http://schemas.openxmlformats.org/officeDocument/2006/relationships" id="259" r:id="Ra1c73e39f9f24ea3"/>
    <p:sldId xmlns:r="http://schemas.openxmlformats.org/officeDocument/2006/relationships" id="260" r:id="R1c0fa93dddd24f62"/>
    <p:sldId xmlns:r="http://schemas.openxmlformats.org/officeDocument/2006/relationships" id="261" r:id="Rb440fd999d074d3f"/>
    <p:sldId xmlns:r="http://schemas.openxmlformats.org/officeDocument/2006/relationships" id="262" r:id="Rfe0301d8107340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f21a33eed84fd0" /><Relationship Type="http://schemas.openxmlformats.org/officeDocument/2006/relationships/slide" Target="/ppt/slides/slide1.xml" Id="R7beb17d492224b91" /><Relationship Type="http://schemas.openxmlformats.org/officeDocument/2006/relationships/slide" Target="/ppt/slides/slide2.xml" Id="R6d5af8f064e048fa" /><Relationship Type="http://schemas.openxmlformats.org/officeDocument/2006/relationships/slide" Target="/ppt/slides/slide3.xml" Id="R70aa699d35294a8e" /><Relationship Type="http://schemas.openxmlformats.org/officeDocument/2006/relationships/slide" Target="/ppt/slides/slide4.xml" Id="Ra1c73e39f9f24ea3" /><Relationship Type="http://schemas.openxmlformats.org/officeDocument/2006/relationships/slide" Target="/ppt/slides/slide5.xml" Id="R1c0fa93dddd24f62" /><Relationship Type="http://schemas.openxmlformats.org/officeDocument/2006/relationships/slide" Target="/ppt/slides/slide6.xml" Id="Rb440fd999d074d3f" /><Relationship Type="http://schemas.openxmlformats.org/officeDocument/2006/relationships/slide" Target="/ppt/slides/slide7.xml" Id="Rfe0301d8107340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482dc31c4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1456342bf4bdd" /><Relationship Type="http://schemas.openxmlformats.org/officeDocument/2006/relationships/theme" Target="/ppt/slideMasters/theme/theme1.xml" Id="R402114afc34a4d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41456342bf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d5abe99fe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898a3b828843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45ea952f248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020f0f66640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0ed90986f40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ec5240e334b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ede11bf8140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KAPH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KAPH ENTREPRENØR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443 762 375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19 044 096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15 470 522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24 756 845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120 714 192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POLYGON NORWAY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914 949 149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KAPH ENTREPRENØR AS</a:t>
            </a:r>
          </a:p>
        </p:txBody>
      </p:sp>
    </p:spTree>
  </p:cSld>
  <p:clrMapOvr>
    <a:masterClrMapping xmlns:a="http://schemas.openxmlformats.org/drawingml/2006/main"/>
  </p:clrMapOvr>
</p:sld>
</file>