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3552853ce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f0332ae9d4d9f"/>
  </p:sldMasterIdLst>
  <p:sldIdLst>
    <p:sldId xmlns:r="http://schemas.openxmlformats.org/officeDocument/2006/relationships" id="256" r:id="R6b72ebdc30364d3b"/>
    <p:sldId xmlns:r="http://schemas.openxmlformats.org/officeDocument/2006/relationships" id="257" r:id="R956d0ae9e4894a88"/>
    <p:sldId xmlns:r="http://schemas.openxmlformats.org/officeDocument/2006/relationships" id="258" r:id="R14fdc81842a845b2"/>
    <p:sldId xmlns:r="http://schemas.openxmlformats.org/officeDocument/2006/relationships" id="259" r:id="Rc4667dbaeae74212"/>
    <p:sldId xmlns:r="http://schemas.openxmlformats.org/officeDocument/2006/relationships" id="260" r:id="R6afe5a362312446b"/>
    <p:sldId xmlns:r="http://schemas.openxmlformats.org/officeDocument/2006/relationships" id="261" r:id="R58445c6e44e4414d"/>
    <p:sldId xmlns:r="http://schemas.openxmlformats.org/officeDocument/2006/relationships" id="262" r:id="R1e5d4d9aec07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f0332ae9d4d9f" /><Relationship Type="http://schemas.openxmlformats.org/officeDocument/2006/relationships/slide" Target="/ppt/slides/slide1.xml" Id="R6b72ebdc30364d3b" /><Relationship Type="http://schemas.openxmlformats.org/officeDocument/2006/relationships/slide" Target="/ppt/slides/slide2.xml" Id="R956d0ae9e4894a88" /><Relationship Type="http://schemas.openxmlformats.org/officeDocument/2006/relationships/slide" Target="/ppt/slides/slide3.xml" Id="R14fdc81842a845b2" /><Relationship Type="http://schemas.openxmlformats.org/officeDocument/2006/relationships/slide" Target="/ppt/slides/slide4.xml" Id="Rc4667dbaeae74212" /><Relationship Type="http://schemas.openxmlformats.org/officeDocument/2006/relationships/slide" Target="/ppt/slides/slide5.xml" Id="R6afe5a362312446b" /><Relationship Type="http://schemas.openxmlformats.org/officeDocument/2006/relationships/slide" Target="/ppt/slides/slide6.xml" Id="R58445c6e44e4414d" /><Relationship Type="http://schemas.openxmlformats.org/officeDocument/2006/relationships/slide" Target="/ppt/slides/slide7.xml" Id="R1e5d4d9aec07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74e36a36e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beabb9c54145" /><Relationship Type="http://schemas.openxmlformats.org/officeDocument/2006/relationships/theme" Target="/ppt/slideMasters/theme/theme1.xml" Id="Rce044289a3764f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fbeabb9c5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d190f991e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d7b308260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e4432d4a6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f49e2851a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d06ff57c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9e570210d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3377c6935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HALLANGEN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HALLANGEN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HALLANGEN BYGG &amp; EIENDOM AS ble etablert [år] og holder til i Båstad.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HALLANGEN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HALLANGEN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HALLANGEN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5 427 108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2 267 060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HALLANGEN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HALLANGEN JOAKIM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HALLANGEN MATS HESTENGEN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HALLANGEN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Sentvetveien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1866 Båstad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914 949 874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HALLANGEN BYGG &amp; EIENDOM AS</a:t>
            </a:r>
          </a:p>
        </p:txBody>
      </p:sp>
    </p:spTree>
  </p:cSld>
  <p:clrMapOvr>
    <a:masterClrMapping xmlns:a="http://schemas.openxmlformats.org/drawingml/2006/main"/>
  </p:clrMapOvr>
</p:sld>
</file>