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931fd01b8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53773a74b46bd"/>
  </p:sldMasterIdLst>
  <p:sldIdLst>
    <p:sldId xmlns:r="http://schemas.openxmlformats.org/officeDocument/2006/relationships" id="256" r:id="R78165617df484ca5"/>
    <p:sldId xmlns:r="http://schemas.openxmlformats.org/officeDocument/2006/relationships" id="257" r:id="R89cb75d117684ff3"/>
    <p:sldId xmlns:r="http://schemas.openxmlformats.org/officeDocument/2006/relationships" id="258" r:id="R55fe7ff0dbf24b89"/>
    <p:sldId xmlns:r="http://schemas.openxmlformats.org/officeDocument/2006/relationships" id="259" r:id="R65a7795156f14db1"/>
    <p:sldId xmlns:r="http://schemas.openxmlformats.org/officeDocument/2006/relationships" id="260" r:id="R918c6a00fd4d4ba6"/>
    <p:sldId xmlns:r="http://schemas.openxmlformats.org/officeDocument/2006/relationships" id="261" r:id="R3c9848cfb72b41d0"/>
    <p:sldId xmlns:r="http://schemas.openxmlformats.org/officeDocument/2006/relationships" id="262" r:id="R0031474b6674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53773a74b46bd" /><Relationship Type="http://schemas.openxmlformats.org/officeDocument/2006/relationships/slide" Target="/ppt/slides/slide1.xml" Id="R78165617df484ca5" /><Relationship Type="http://schemas.openxmlformats.org/officeDocument/2006/relationships/slide" Target="/ppt/slides/slide2.xml" Id="R89cb75d117684ff3" /><Relationship Type="http://schemas.openxmlformats.org/officeDocument/2006/relationships/slide" Target="/ppt/slides/slide3.xml" Id="R55fe7ff0dbf24b89" /><Relationship Type="http://schemas.openxmlformats.org/officeDocument/2006/relationships/slide" Target="/ppt/slides/slide4.xml" Id="R65a7795156f14db1" /><Relationship Type="http://schemas.openxmlformats.org/officeDocument/2006/relationships/slide" Target="/ppt/slides/slide5.xml" Id="R918c6a00fd4d4ba6" /><Relationship Type="http://schemas.openxmlformats.org/officeDocument/2006/relationships/slide" Target="/ppt/slides/slide6.xml" Id="R3c9848cfb72b41d0" /><Relationship Type="http://schemas.openxmlformats.org/officeDocument/2006/relationships/slide" Target="/ppt/slides/slide7.xml" Id="R0031474b6674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83e130b85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8625826546a8" /><Relationship Type="http://schemas.openxmlformats.org/officeDocument/2006/relationships/theme" Target="/ppt/slideMasters/theme/theme1.xml" Id="Rb525ca37be57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d86258265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495c396bd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45b67fe1d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65666031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3e9ea393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72f43d01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cb6fc0d1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5462b048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JTK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JTK RØRSERVICE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4 624 909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7 402 625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JAN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JTK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Luketoppen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914 950 910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JTK RØRSERVICE AS</a:t>
            </a:r>
          </a:p>
        </p:txBody>
      </p:sp>
    </p:spTree>
  </p:cSld>
  <p:clrMapOvr>
    <a:masterClrMapping xmlns:a="http://schemas.openxmlformats.org/drawingml/2006/main"/>
  </p:clrMapOvr>
</p:sld>
</file>