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41fc400edf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4d9921e284a2c"/>
  </p:sldMasterIdLst>
  <p:sldIdLst>
    <p:sldId xmlns:r="http://schemas.openxmlformats.org/officeDocument/2006/relationships" id="256" r:id="R57e51a3bd5da4c09"/>
    <p:sldId xmlns:r="http://schemas.openxmlformats.org/officeDocument/2006/relationships" id="257" r:id="Re714f69d885f4ade"/>
    <p:sldId xmlns:r="http://schemas.openxmlformats.org/officeDocument/2006/relationships" id="258" r:id="R01108d3872484dcb"/>
    <p:sldId xmlns:r="http://schemas.openxmlformats.org/officeDocument/2006/relationships" id="259" r:id="Re5bcd083d1264bec"/>
    <p:sldId xmlns:r="http://schemas.openxmlformats.org/officeDocument/2006/relationships" id="260" r:id="R583f3e7907df4d5f"/>
    <p:sldId xmlns:r="http://schemas.openxmlformats.org/officeDocument/2006/relationships" id="261" r:id="Rc144b63276c64c6e"/>
    <p:sldId xmlns:r="http://schemas.openxmlformats.org/officeDocument/2006/relationships" id="262" r:id="R6ce1b1d98410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4d9921e284a2c" /><Relationship Type="http://schemas.openxmlformats.org/officeDocument/2006/relationships/slide" Target="/ppt/slides/slide1.xml" Id="R57e51a3bd5da4c09" /><Relationship Type="http://schemas.openxmlformats.org/officeDocument/2006/relationships/slide" Target="/ppt/slides/slide2.xml" Id="Re714f69d885f4ade" /><Relationship Type="http://schemas.openxmlformats.org/officeDocument/2006/relationships/slide" Target="/ppt/slides/slide3.xml" Id="R01108d3872484dcb" /><Relationship Type="http://schemas.openxmlformats.org/officeDocument/2006/relationships/slide" Target="/ppt/slides/slide4.xml" Id="Re5bcd083d1264bec" /><Relationship Type="http://schemas.openxmlformats.org/officeDocument/2006/relationships/slide" Target="/ppt/slides/slide5.xml" Id="R583f3e7907df4d5f" /><Relationship Type="http://schemas.openxmlformats.org/officeDocument/2006/relationships/slide" Target="/ppt/slides/slide6.xml" Id="Rc144b63276c64c6e" /><Relationship Type="http://schemas.openxmlformats.org/officeDocument/2006/relationships/slide" Target="/ppt/slides/slide7.xml" Id="R6ce1b1d98410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960c58202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0cb3d8e024d07" /><Relationship Type="http://schemas.openxmlformats.org/officeDocument/2006/relationships/theme" Target="/ppt/slideMasters/theme/theme1.xml" Id="Re51d1dadf3994e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80cb3d8e02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0ae689a5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e60785d9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e24dc4db45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d0930013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125a44f942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5fe0b7cc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d47be718d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BYGGHJELP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6 544 644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 JAN-ERIK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Narvebrøten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BYGGHJELP AS</a:t>
            </a:r>
          </a:p>
        </p:txBody>
      </p:sp>
    </p:spTree>
  </p:cSld>
  <p:clrMapOvr>
    <a:masterClrMapping xmlns:a="http://schemas.openxmlformats.org/drawingml/2006/main"/>
  </p:clrMapOvr>
</p:sld>
</file>