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8f59959e7943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d299e4557c4358"/>
  </p:sldMasterIdLst>
  <p:sldIdLst>
    <p:sldId xmlns:r="http://schemas.openxmlformats.org/officeDocument/2006/relationships" id="256" r:id="R8d72d2a6eb7c48ec"/>
    <p:sldId xmlns:r="http://schemas.openxmlformats.org/officeDocument/2006/relationships" id="257" r:id="R70f0a10ab52e4878"/>
    <p:sldId xmlns:r="http://schemas.openxmlformats.org/officeDocument/2006/relationships" id="258" r:id="R6343d85e463c4c6b"/>
    <p:sldId xmlns:r="http://schemas.openxmlformats.org/officeDocument/2006/relationships" id="259" r:id="R3077be1909894977"/>
    <p:sldId xmlns:r="http://schemas.openxmlformats.org/officeDocument/2006/relationships" id="260" r:id="R3a670ee4f2e147c0"/>
    <p:sldId xmlns:r="http://schemas.openxmlformats.org/officeDocument/2006/relationships" id="261" r:id="R2eaf69c448494ad4"/>
    <p:sldId xmlns:r="http://schemas.openxmlformats.org/officeDocument/2006/relationships" id="262" r:id="R0cbc494be82747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299e4557c4358" /><Relationship Type="http://schemas.openxmlformats.org/officeDocument/2006/relationships/slide" Target="/ppt/slides/slide1.xml" Id="R8d72d2a6eb7c48ec" /><Relationship Type="http://schemas.openxmlformats.org/officeDocument/2006/relationships/slide" Target="/ppt/slides/slide2.xml" Id="R70f0a10ab52e4878" /><Relationship Type="http://schemas.openxmlformats.org/officeDocument/2006/relationships/slide" Target="/ppt/slides/slide3.xml" Id="R6343d85e463c4c6b" /><Relationship Type="http://schemas.openxmlformats.org/officeDocument/2006/relationships/slide" Target="/ppt/slides/slide4.xml" Id="R3077be1909894977" /><Relationship Type="http://schemas.openxmlformats.org/officeDocument/2006/relationships/slide" Target="/ppt/slides/slide5.xml" Id="R3a670ee4f2e147c0" /><Relationship Type="http://schemas.openxmlformats.org/officeDocument/2006/relationships/slide" Target="/ppt/slides/slide6.xml" Id="R2eaf69c448494ad4" /><Relationship Type="http://schemas.openxmlformats.org/officeDocument/2006/relationships/slide" Target="/ppt/slides/slide7.xml" Id="R0cbc494be82747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a0ef5381f245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8b756968e4883" /><Relationship Type="http://schemas.openxmlformats.org/officeDocument/2006/relationships/theme" Target="/ppt/slideMasters/theme/theme1.xml" Id="R7c26b280ccad46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48b756968e48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002be47d44e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0cb671fe24e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0c9762b5b4d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2f9a2f8fe48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48df6c1c640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2d12c547b48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24474dbd047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HENKA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HENKA REVISJON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48 262 419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8 847 924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7 036 955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7 244 227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20 192 089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BUSTER AS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CESAR HOLDING AS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LARSING AS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CELESTE HOLDING AS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CANDIS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HENRY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administrasjon@henka.no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www.henka.no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914 954 010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