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93de6ecf4047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4e6fced2944e33"/>
  </p:sldMasterIdLst>
  <p:sldIdLst>
    <p:sldId xmlns:r="http://schemas.openxmlformats.org/officeDocument/2006/relationships" id="256" r:id="Raad03e76b8654f08"/>
    <p:sldId xmlns:r="http://schemas.openxmlformats.org/officeDocument/2006/relationships" id="257" r:id="R78fccc74a35b4c74"/>
    <p:sldId xmlns:r="http://schemas.openxmlformats.org/officeDocument/2006/relationships" id="258" r:id="R10f7313a2fcd4d9e"/>
    <p:sldId xmlns:r="http://schemas.openxmlformats.org/officeDocument/2006/relationships" id="259" r:id="R44488ffc835e4cdf"/>
    <p:sldId xmlns:r="http://schemas.openxmlformats.org/officeDocument/2006/relationships" id="260" r:id="R0a21e28d68a04810"/>
    <p:sldId xmlns:r="http://schemas.openxmlformats.org/officeDocument/2006/relationships" id="261" r:id="R8fcf2936e8c345f4"/>
    <p:sldId xmlns:r="http://schemas.openxmlformats.org/officeDocument/2006/relationships" id="262" r:id="R1c1b30a87b5446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e6fced2944e33" /><Relationship Type="http://schemas.openxmlformats.org/officeDocument/2006/relationships/slide" Target="/ppt/slides/slide1.xml" Id="Raad03e76b8654f08" /><Relationship Type="http://schemas.openxmlformats.org/officeDocument/2006/relationships/slide" Target="/ppt/slides/slide2.xml" Id="R78fccc74a35b4c74" /><Relationship Type="http://schemas.openxmlformats.org/officeDocument/2006/relationships/slide" Target="/ppt/slides/slide3.xml" Id="R10f7313a2fcd4d9e" /><Relationship Type="http://schemas.openxmlformats.org/officeDocument/2006/relationships/slide" Target="/ppt/slides/slide4.xml" Id="R44488ffc835e4cdf" /><Relationship Type="http://schemas.openxmlformats.org/officeDocument/2006/relationships/slide" Target="/ppt/slides/slide5.xml" Id="R0a21e28d68a04810" /><Relationship Type="http://schemas.openxmlformats.org/officeDocument/2006/relationships/slide" Target="/ppt/slides/slide6.xml" Id="R8fcf2936e8c345f4" /><Relationship Type="http://schemas.openxmlformats.org/officeDocument/2006/relationships/slide" Target="/ppt/slides/slide7.xml" Id="R1c1b30a87b5446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edbd1c5f54f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19739fb564a05" /><Relationship Type="http://schemas.openxmlformats.org/officeDocument/2006/relationships/theme" Target="/ppt/slideMasters/theme/theme1.xml" Id="Re87c0260a48e44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a19739fb564a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83f9fbb8941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60dc494384f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79f8f4dfa46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a1fcc89e64b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8dee9eef741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412cececf42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22d8e3bac43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LOTO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186 415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182 593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841 934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1 201 768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OLSVIK  –  78,7 %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LEIF-OSKAR OLSVIK  –  21,3 %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208, Havnegata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914 955 130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LOTO INVEST AS</a:t>
            </a:r>
          </a:p>
        </p:txBody>
      </p:sp>
    </p:spTree>
  </p:cSld>
  <p:clrMapOvr>
    <a:masterClrMapping xmlns:a="http://schemas.openxmlformats.org/drawingml/2006/main"/>
  </p:clrMapOvr>
</p:sld>
</file>