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6e34945ebc40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059c354adf43ab"/>
  </p:sldMasterIdLst>
  <p:sldIdLst>
    <p:sldId xmlns:r="http://schemas.openxmlformats.org/officeDocument/2006/relationships" id="256" r:id="R6882299b73fa4342"/>
    <p:sldId xmlns:r="http://schemas.openxmlformats.org/officeDocument/2006/relationships" id="257" r:id="R0a42e10915294625"/>
    <p:sldId xmlns:r="http://schemas.openxmlformats.org/officeDocument/2006/relationships" id="258" r:id="Rf426ff0e011e4338"/>
    <p:sldId xmlns:r="http://schemas.openxmlformats.org/officeDocument/2006/relationships" id="259" r:id="Rc14b565c64984ce3"/>
    <p:sldId xmlns:r="http://schemas.openxmlformats.org/officeDocument/2006/relationships" id="260" r:id="R11d0c0fe6b9d48fe"/>
    <p:sldId xmlns:r="http://schemas.openxmlformats.org/officeDocument/2006/relationships" id="261" r:id="Rba72853d760343d7"/>
    <p:sldId xmlns:r="http://schemas.openxmlformats.org/officeDocument/2006/relationships" id="262" r:id="Rd142f1e4864949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059c354adf43ab" /><Relationship Type="http://schemas.openxmlformats.org/officeDocument/2006/relationships/slide" Target="/ppt/slides/slide1.xml" Id="R6882299b73fa4342" /><Relationship Type="http://schemas.openxmlformats.org/officeDocument/2006/relationships/slide" Target="/ppt/slides/slide2.xml" Id="R0a42e10915294625" /><Relationship Type="http://schemas.openxmlformats.org/officeDocument/2006/relationships/slide" Target="/ppt/slides/slide3.xml" Id="Rf426ff0e011e4338" /><Relationship Type="http://schemas.openxmlformats.org/officeDocument/2006/relationships/slide" Target="/ppt/slides/slide4.xml" Id="Rc14b565c64984ce3" /><Relationship Type="http://schemas.openxmlformats.org/officeDocument/2006/relationships/slide" Target="/ppt/slides/slide5.xml" Id="R11d0c0fe6b9d48fe" /><Relationship Type="http://schemas.openxmlformats.org/officeDocument/2006/relationships/slide" Target="/ppt/slides/slide6.xml" Id="Rba72853d760343d7" /><Relationship Type="http://schemas.openxmlformats.org/officeDocument/2006/relationships/slide" Target="/ppt/slides/slide7.xml" Id="Rd142f1e4864949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754dcc777142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6a6e54e8fa4d10" /><Relationship Type="http://schemas.openxmlformats.org/officeDocument/2006/relationships/theme" Target="/ppt/slideMasters/theme/theme1.xml" Id="R1a57dfa7a1314c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6a6e54e8fa4d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5ad390df3443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cde472ae447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991d97801841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744f60532942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9f91ba0b444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5dd7e08f340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c624f4b9344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JOHS OLSEN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 OLSEN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JOHS OLSEN EIENDOM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 OLSEN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 OLSEN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 OLSEN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452 944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−1 802 587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9 890 172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122 843 121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304 523 255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 OLSEN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JOHS OLSEN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 OLSEN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Alfarvegen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2816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13 14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914 956 560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 OLSEN EIENDOM AS</a:t>
            </a:r>
          </a:p>
        </p:txBody>
      </p:sp>
    </p:spTree>
  </p:cSld>
  <p:clrMapOvr>
    <a:masterClrMapping xmlns:a="http://schemas.openxmlformats.org/drawingml/2006/main"/>
  </p:clrMapOvr>
</p:sld>
</file>