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beb1057a6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367a657fd4c66"/>
  </p:sldMasterIdLst>
  <p:sldIdLst>
    <p:sldId xmlns:r="http://schemas.openxmlformats.org/officeDocument/2006/relationships" id="256" r:id="R2f5f8fe99adc49c8"/>
    <p:sldId xmlns:r="http://schemas.openxmlformats.org/officeDocument/2006/relationships" id="257" r:id="Rb09e1a7d1e3641d2"/>
    <p:sldId xmlns:r="http://schemas.openxmlformats.org/officeDocument/2006/relationships" id="258" r:id="R7a3eec024cb14e1d"/>
    <p:sldId xmlns:r="http://schemas.openxmlformats.org/officeDocument/2006/relationships" id="259" r:id="Rc36185116be84ab5"/>
    <p:sldId xmlns:r="http://schemas.openxmlformats.org/officeDocument/2006/relationships" id="260" r:id="Rd7e6eafbd54049db"/>
    <p:sldId xmlns:r="http://schemas.openxmlformats.org/officeDocument/2006/relationships" id="261" r:id="R464350f22e5d44af"/>
    <p:sldId xmlns:r="http://schemas.openxmlformats.org/officeDocument/2006/relationships" id="262" r:id="R5a8046b98e7b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367a657fd4c66" /><Relationship Type="http://schemas.openxmlformats.org/officeDocument/2006/relationships/slide" Target="/ppt/slides/slide1.xml" Id="R2f5f8fe99adc49c8" /><Relationship Type="http://schemas.openxmlformats.org/officeDocument/2006/relationships/slide" Target="/ppt/slides/slide2.xml" Id="Rb09e1a7d1e3641d2" /><Relationship Type="http://schemas.openxmlformats.org/officeDocument/2006/relationships/slide" Target="/ppt/slides/slide3.xml" Id="R7a3eec024cb14e1d" /><Relationship Type="http://schemas.openxmlformats.org/officeDocument/2006/relationships/slide" Target="/ppt/slides/slide4.xml" Id="Rc36185116be84ab5" /><Relationship Type="http://schemas.openxmlformats.org/officeDocument/2006/relationships/slide" Target="/ppt/slides/slide5.xml" Id="Rd7e6eafbd54049db" /><Relationship Type="http://schemas.openxmlformats.org/officeDocument/2006/relationships/slide" Target="/ppt/slides/slide6.xml" Id="R464350f22e5d44af" /><Relationship Type="http://schemas.openxmlformats.org/officeDocument/2006/relationships/slide" Target="/ppt/slides/slide7.xml" Id="R5a8046b98e7b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99e58c3fa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05d5ec5874c48" /><Relationship Type="http://schemas.openxmlformats.org/officeDocument/2006/relationships/theme" Target="/ppt/slideMasters/theme/theme1.xml" Id="Rdac03ac7d502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05d5ec587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2bc95e96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d6d05ffdf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e648e4f0e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a69209a2b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405be5e6e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b13b4ea88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c3a12d335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BISC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240 525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Kjennerudveien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bardstrand@yahoo.no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914 962 048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BISC AS</a:t>
            </a:r>
          </a:p>
        </p:txBody>
      </p:sp>
    </p:spTree>
  </p:cSld>
  <p:clrMapOvr>
    <a:masterClrMapping xmlns:a="http://schemas.openxmlformats.org/drawingml/2006/main"/>
  </p:clrMapOvr>
</p:sld>
</file>