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16b112b51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fd89457d9485e"/>
  </p:sldMasterIdLst>
  <p:sldIdLst>
    <p:sldId xmlns:r="http://schemas.openxmlformats.org/officeDocument/2006/relationships" id="256" r:id="R4632cb38cb8c402b"/>
    <p:sldId xmlns:r="http://schemas.openxmlformats.org/officeDocument/2006/relationships" id="257" r:id="Rbd37dc3ed2194b2e"/>
    <p:sldId xmlns:r="http://schemas.openxmlformats.org/officeDocument/2006/relationships" id="258" r:id="Rdbd018240f4842ed"/>
    <p:sldId xmlns:r="http://schemas.openxmlformats.org/officeDocument/2006/relationships" id="259" r:id="R19d4f87de65d4e28"/>
    <p:sldId xmlns:r="http://schemas.openxmlformats.org/officeDocument/2006/relationships" id="260" r:id="R510c139787e34e40"/>
    <p:sldId xmlns:r="http://schemas.openxmlformats.org/officeDocument/2006/relationships" id="261" r:id="Rc2bd522806b1425a"/>
    <p:sldId xmlns:r="http://schemas.openxmlformats.org/officeDocument/2006/relationships" id="262" r:id="R166661b2d8b649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fd89457d9485e" /><Relationship Type="http://schemas.openxmlformats.org/officeDocument/2006/relationships/slide" Target="/ppt/slides/slide1.xml" Id="R4632cb38cb8c402b" /><Relationship Type="http://schemas.openxmlformats.org/officeDocument/2006/relationships/slide" Target="/ppt/slides/slide2.xml" Id="Rbd37dc3ed2194b2e" /><Relationship Type="http://schemas.openxmlformats.org/officeDocument/2006/relationships/slide" Target="/ppt/slides/slide3.xml" Id="Rdbd018240f4842ed" /><Relationship Type="http://schemas.openxmlformats.org/officeDocument/2006/relationships/slide" Target="/ppt/slides/slide4.xml" Id="R19d4f87de65d4e28" /><Relationship Type="http://schemas.openxmlformats.org/officeDocument/2006/relationships/slide" Target="/ppt/slides/slide5.xml" Id="R510c139787e34e40" /><Relationship Type="http://schemas.openxmlformats.org/officeDocument/2006/relationships/slide" Target="/ppt/slides/slide6.xml" Id="Rc2bd522806b1425a" /><Relationship Type="http://schemas.openxmlformats.org/officeDocument/2006/relationships/slide" Target="/ppt/slides/slide7.xml" Id="R166661b2d8b649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09c37e322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775ec01e843d7" /><Relationship Type="http://schemas.openxmlformats.org/officeDocument/2006/relationships/theme" Target="/ppt/slideMasters/theme/theme1.xml" Id="R10e35372b805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775ec01e8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a1c95e16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c92ccd2fd47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676981e93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448a4c251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492c46e55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8f3e7e98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3799ab2fc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ESMAS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ESMAS BYGG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1 759 702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MASIOTAS EDVINAS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MASIOTAS SAULIUS JONAS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edvinas_masiotas@hotmail.com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914 963 044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ESMAS BYGG AS</a:t>
            </a:r>
          </a:p>
        </p:txBody>
      </p:sp>
    </p:spTree>
  </p:cSld>
  <p:clrMapOvr>
    <a:masterClrMapping xmlns:a="http://schemas.openxmlformats.org/drawingml/2006/main"/>
  </p:clrMapOvr>
</p:sld>
</file>