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1f54ea11d74d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8d7448278f4b15"/>
  </p:sldMasterIdLst>
  <p:sldIdLst>
    <p:sldId xmlns:r="http://schemas.openxmlformats.org/officeDocument/2006/relationships" id="256" r:id="R03804006992e47d4"/>
    <p:sldId xmlns:r="http://schemas.openxmlformats.org/officeDocument/2006/relationships" id="257" r:id="Rfe4d606f0ecc43e3"/>
    <p:sldId xmlns:r="http://schemas.openxmlformats.org/officeDocument/2006/relationships" id="258" r:id="Re0c8ed700d074678"/>
    <p:sldId xmlns:r="http://schemas.openxmlformats.org/officeDocument/2006/relationships" id="259" r:id="Rf37ab85d9389482a"/>
    <p:sldId xmlns:r="http://schemas.openxmlformats.org/officeDocument/2006/relationships" id="260" r:id="Rf521fdaed5b243df"/>
    <p:sldId xmlns:r="http://schemas.openxmlformats.org/officeDocument/2006/relationships" id="261" r:id="R1e2718b0a2d14405"/>
    <p:sldId xmlns:r="http://schemas.openxmlformats.org/officeDocument/2006/relationships" id="262" r:id="R2140ae22e9244f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d7448278f4b15" /><Relationship Type="http://schemas.openxmlformats.org/officeDocument/2006/relationships/slide" Target="/ppt/slides/slide1.xml" Id="R03804006992e47d4" /><Relationship Type="http://schemas.openxmlformats.org/officeDocument/2006/relationships/slide" Target="/ppt/slides/slide2.xml" Id="Rfe4d606f0ecc43e3" /><Relationship Type="http://schemas.openxmlformats.org/officeDocument/2006/relationships/slide" Target="/ppt/slides/slide3.xml" Id="Re0c8ed700d074678" /><Relationship Type="http://schemas.openxmlformats.org/officeDocument/2006/relationships/slide" Target="/ppt/slides/slide4.xml" Id="Rf37ab85d9389482a" /><Relationship Type="http://schemas.openxmlformats.org/officeDocument/2006/relationships/slide" Target="/ppt/slides/slide5.xml" Id="Rf521fdaed5b243df" /><Relationship Type="http://schemas.openxmlformats.org/officeDocument/2006/relationships/slide" Target="/ppt/slides/slide6.xml" Id="R1e2718b0a2d14405" /><Relationship Type="http://schemas.openxmlformats.org/officeDocument/2006/relationships/slide" Target="/ppt/slides/slide7.xml" Id="R2140ae22e9244f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72ecc26ea4a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ca7db821b416a" /><Relationship Type="http://schemas.openxmlformats.org/officeDocument/2006/relationships/theme" Target="/ppt/slideMasters/theme/theme1.xml" Id="Rf78b920873ea41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5ca7db821b41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c24ffe4dd4a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e77540c194c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4a369fde542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06141c01341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849681f5a49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dc6d2df7a4e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97fc6d04441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STEINLAND MULTIPLAN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STEINLAND MULTIPLAN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STEINLAND MULTIPLAN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STEINLAND MULTIPLAN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STEINLAND MULTIPLAN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STEINLAND MULTIPLAN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4 752 816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805 879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STEINLAND MULTIPLAN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F2K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FJÆRLI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STEINLAND MULTIPLAN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Tempevegen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914 963 672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STEINLAND MULTIPLAN AS</a:t>
            </a:r>
          </a:p>
        </p:txBody>
      </p:sp>
    </p:spTree>
  </p:cSld>
  <p:clrMapOvr>
    <a:masterClrMapping xmlns:a="http://schemas.openxmlformats.org/drawingml/2006/main"/>
  </p:clrMapOvr>
</p:sld>
</file>