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9b8f5f543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cb07c342d4ef4"/>
  </p:sldMasterIdLst>
  <p:sldIdLst>
    <p:sldId xmlns:r="http://schemas.openxmlformats.org/officeDocument/2006/relationships" id="256" r:id="R9d98e530ff43437a"/>
    <p:sldId xmlns:r="http://schemas.openxmlformats.org/officeDocument/2006/relationships" id="257" r:id="R0f2dcf66413d4363"/>
    <p:sldId xmlns:r="http://schemas.openxmlformats.org/officeDocument/2006/relationships" id="258" r:id="Re79437fe82fe4cc1"/>
    <p:sldId xmlns:r="http://schemas.openxmlformats.org/officeDocument/2006/relationships" id="259" r:id="R46b34f464f2746c1"/>
    <p:sldId xmlns:r="http://schemas.openxmlformats.org/officeDocument/2006/relationships" id="260" r:id="R5ed6e078e2ec4f7c"/>
    <p:sldId xmlns:r="http://schemas.openxmlformats.org/officeDocument/2006/relationships" id="261" r:id="R8c3f2f5c5fab418e"/>
    <p:sldId xmlns:r="http://schemas.openxmlformats.org/officeDocument/2006/relationships" id="262" r:id="Rad9e80160bd0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cb07c342d4ef4" /><Relationship Type="http://schemas.openxmlformats.org/officeDocument/2006/relationships/slide" Target="/ppt/slides/slide1.xml" Id="R9d98e530ff43437a" /><Relationship Type="http://schemas.openxmlformats.org/officeDocument/2006/relationships/slide" Target="/ppt/slides/slide2.xml" Id="R0f2dcf66413d4363" /><Relationship Type="http://schemas.openxmlformats.org/officeDocument/2006/relationships/slide" Target="/ppt/slides/slide3.xml" Id="Re79437fe82fe4cc1" /><Relationship Type="http://schemas.openxmlformats.org/officeDocument/2006/relationships/slide" Target="/ppt/slides/slide4.xml" Id="R46b34f464f2746c1" /><Relationship Type="http://schemas.openxmlformats.org/officeDocument/2006/relationships/slide" Target="/ppt/slides/slide5.xml" Id="R5ed6e078e2ec4f7c" /><Relationship Type="http://schemas.openxmlformats.org/officeDocument/2006/relationships/slide" Target="/ppt/slides/slide6.xml" Id="R8c3f2f5c5fab418e" /><Relationship Type="http://schemas.openxmlformats.org/officeDocument/2006/relationships/slide" Target="/ppt/slides/slide7.xml" Id="Rad9e80160bd0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b8666a140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500c933a46aa" /><Relationship Type="http://schemas.openxmlformats.org/officeDocument/2006/relationships/theme" Target="/ppt/slideMasters/theme/theme1.xml" Id="Rc6c82222b2d9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a500c933a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941d4e81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d3782b64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aca49689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f781204f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5bf6791d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f57c47fb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78cc0653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OLE TRONN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Steindalsvegen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28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914 970 407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