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79ea928e9546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45a741323c48cb"/>
  </p:sldMasterIdLst>
  <p:sldIdLst>
    <p:sldId xmlns:r="http://schemas.openxmlformats.org/officeDocument/2006/relationships" id="256" r:id="R9ef55e5df5fd493e"/>
    <p:sldId xmlns:r="http://schemas.openxmlformats.org/officeDocument/2006/relationships" id="257" r:id="R661e9525e48c433e"/>
    <p:sldId xmlns:r="http://schemas.openxmlformats.org/officeDocument/2006/relationships" id="258" r:id="R52523f3cf6424495"/>
    <p:sldId xmlns:r="http://schemas.openxmlformats.org/officeDocument/2006/relationships" id="259" r:id="R711a83645ff94441"/>
    <p:sldId xmlns:r="http://schemas.openxmlformats.org/officeDocument/2006/relationships" id="260" r:id="R5a4d52c62d6c4618"/>
    <p:sldId xmlns:r="http://schemas.openxmlformats.org/officeDocument/2006/relationships" id="261" r:id="Rabb8a2ae37464ec7"/>
    <p:sldId xmlns:r="http://schemas.openxmlformats.org/officeDocument/2006/relationships" id="262" r:id="R41fb2585e6af4d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45a741323c48cb" /><Relationship Type="http://schemas.openxmlformats.org/officeDocument/2006/relationships/slide" Target="/ppt/slides/slide1.xml" Id="R9ef55e5df5fd493e" /><Relationship Type="http://schemas.openxmlformats.org/officeDocument/2006/relationships/slide" Target="/ppt/slides/slide2.xml" Id="R661e9525e48c433e" /><Relationship Type="http://schemas.openxmlformats.org/officeDocument/2006/relationships/slide" Target="/ppt/slides/slide3.xml" Id="R52523f3cf6424495" /><Relationship Type="http://schemas.openxmlformats.org/officeDocument/2006/relationships/slide" Target="/ppt/slides/slide4.xml" Id="R711a83645ff94441" /><Relationship Type="http://schemas.openxmlformats.org/officeDocument/2006/relationships/slide" Target="/ppt/slides/slide5.xml" Id="R5a4d52c62d6c4618" /><Relationship Type="http://schemas.openxmlformats.org/officeDocument/2006/relationships/slide" Target="/ppt/slides/slide6.xml" Id="Rabb8a2ae37464ec7" /><Relationship Type="http://schemas.openxmlformats.org/officeDocument/2006/relationships/slide" Target="/ppt/slides/slide7.xml" Id="R41fb2585e6af4d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540772ffeb46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6aa25f4774e84" /><Relationship Type="http://schemas.openxmlformats.org/officeDocument/2006/relationships/theme" Target="/ppt/slideMasters/theme/theme1.xml" Id="Rfbea5081fe9447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a6aa25f4774e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ce6c5016247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051f9dadf4e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db309e71b4d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8ac4726244f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42d7801ff4e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7a54ca4bd4e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109b8438546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KOMPAKT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KOMPAKT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17 507 313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745 087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926 892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3 695 160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KOMPAKT AS  –  56,7 %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TOMMY SLAGSTAD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ROTH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Ospevegen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post@hsmur.no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914 976 146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KOMPAKT AS</a:t>
            </a:r>
          </a:p>
        </p:txBody>
      </p:sp>
    </p:spTree>
  </p:cSld>
  <p:clrMapOvr>
    <a:masterClrMapping xmlns:a="http://schemas.openxmlformats.org/drawingml/2006/main"/>
  </p:clrMapOvr>
</p:sld>
</file>