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4c5f13202042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cac73ba19d468a"/>
  </p:sldMasterIdLst>
  <p:sldIdLst>
    <p:sldId xmlns:r="http://schemas.openxmlformats.org/officeDocument/2006/relationships" id="256" r:id="R76c295c896644c8d"/>
    <p:sldId xmlns:r="http://schemas.openxmlformats.org/officeDocument/2006/relationships" id="257" r:id="R328fec0921ef4bfe"/>
    <p:sldId xmlns:r="http://schemas.openxmlformats.org/officeDocument/2006/relationships" id="258" r:id="R1234199168d343da"/>
    <p:sldId xmlns:r="http://schemas.openxmlformats.org/officeDocument/2006/relationships" id="259" r:id="Rf1b9c2d307b342bb"/>
    <p:sldId xmlns:r="http://schemas.openxmlformats.org/officeDocument/2006/relationships" id="260" r:id="Rb0a73a80116446be"/>
    <p:sldId xmlns:r="http://schemas.openxmlformats.org/officeDocument/2006/relationships" id="261" r:id="R90bcfe8f494f40ed"/>
    <p:sldId xmlns:r="http://schemas.openxmlformats.org/officeDocument/2006/relationships" id="262" r:id="R1df9ac8a2b2c4a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cac73ba19d468a" /><Relationship Type="http://schemas.openxmlformats.org/officeDocument/2006/relationships/slide" Target="/ppt/slides/slide1.xml" Id="R76c295c896644c8d" /><Relationship Type="http://schemas.openxmlformats.org/officeDocument/2006/relationships/slide" Target="/ppt/slides/slide2.xml" Id="R328fec0921ef4bfe" /><Relationship Type="http://schemas.openxmlformats.org/officeDocument/2006/relationships/slide" Target="/ppt/slides/slide3.xml" Id="R1234199168d343da" /><Relationship Type="http://schemas.openxmlformats.org/officeDocument/2006/relationships/slide" Target="/ppt/slides/slide4.xml" Id="Rf1b9c2d307b342bb" /><Relationship Type="http://schemas.openxmlformats.org/officeDocument/2006/relationships/slide" Target="/ppt/slides/slide5.xml" Id="Rb0a73a80116446be" /><Relationship Type="http://schemas.openxmlformats.org/officeDocument/2006/relationships/slide" Target="/ppt/slides/slide6.xml" Id="R90bcfe8f494f40ed" /><Relationship Type="http://schemas.openxmlformats.org/officeDocument/2006/relationships/slide" Target="/ppt/slides/slide7.xml" Id="R1df9ac8a2b2c4a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9b93abf504f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96591f6ac4572" /><Relationship Type="http://schemas.openxmlformats.org/officeDocument/2006/relationships/theme" Target="/ppt/slideMasters/theme/theme1.xml" Id="Rbac71ceee7d643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b96591f6ac45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895a564d642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d68d3fc5c42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8a2321e894e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b86799dd444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2a858a77844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1affa678d48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49b8a693a4a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KOMPAKT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KOMPAKT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17 507 313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745 087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926 892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3 695 160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 INVEST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SLAGSTAD TOMMY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ÅSERØD HOLDING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ROTH OLAV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ØKM BYGG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Ospevegen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post@hsmur.no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914 976 146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KOMPAKT AS</a:t>
            </a:r>
          </a:p>
        </p:txBody>
      </p:sp>
    </p:spTree>
  </p:cSld>
  <p:clrMapOvr>
    <a:masterClrMapping xmlns:a="http://schemas.openxmlformats.org/drawingml/2006/main"/>
  </p:clrMapOvr>
</p:sld>
</file>