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969596a2f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aeeedb3b5457d"/>
  </p:sldMasterIdLst>
  <p:sldIdLst>
    <p:sldId xmlns:r="http://schemas.openxmlformats.org/officeDocument/2006/relationships" id="256" r:id="R539fafea8b9748f5"/>
    <p:sldId xmlns:r="http://schemas.openxmlformats.org/officeDocument/2006/relationships" id="257" r:id="R784b7853e4094303"/>
    <p:sldId xmlns:r="http://schemas.openxmlformats.org/officeDocument/2006/relationships" id="258" r:id="Rb5c7983a94a64ebe"/>
    <p:sldId xmlns:r="http://schemas.openxmlformats.org/officeDocument/2006/relationships" id="259" r:id="R474ede2b36814fe9"/>
    <p:sldId xmlns:r="http://schemas.openxmlformats.org/officeDocument/2006/relationships" id="260" r:id="R8deac7d572ed4307"/>
    <p:sldId xmlns:r="http://schemas.openxmlformats.org/officeDocument/2006/relationships" id="261" r:id="Ra0e7f852e48647e0"/>
    <p:sldId xmlns:r="http://schemas.openxmlformats.org/officeDocument/2006/relationships" id="262" r:id="Rce555d1b33de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aeeedb3b5457d" /><Relationship Type="http://schemas.openxmlformats.org/officeDocument/2006/relationships/slide" Target="/ppt/slides/slide1.xml" Id="R539fafea8b9748f5" /><Relationship Type="http://schemas.openxmlformats.org/officeDocument/2006/relationships/slide" Target="/ppt/slides/slide2.xml" Id="R784b7853e4094303" /><Relationship Type="http://schemas.openxmlformats.org/officeDocument/2006/relationships/slide" Target="/ppt/slides/slide3.xml" Id="Rb5c7983a94a64ebe" /><Relationship Type="http://schemas.openxmlformats.org/officeDocument/2006/relationships/slide" Target="/ppt/slides/slide4.xml" Id="R474ede2b36814fe9" /><Relationship Type="http://schemas.openxmlformats.org/officeDocument/2006/relationships/slide" Target="/ppt/slides/slide5.xml" Id="R8deac7d572ed4307" /><Relationship Type="http://schemas.openxmlformats.org/officeDocument/2006/relationships/slide" Target="/ppt/slides/slide6.xml" Id="Ra0e7f852e48647e0" /><Relationship Type="http://schemas.openxmlformats.org/officeDocument/2006/relationships/slide" Target="/ppt/slides/slide7.xml" Id="Rce555d1b33de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f9bb61601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53de9e86494c" /><Relationship Type="http://schemas.openxmlformats.org/officeDocument/2006/relationships/theme" Target="/ppt/slideMasters/theme/theme1.xml" Id="Rcc62d5d7fcc5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253de9e86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e3bfe1a7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20546b7a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b32d814d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b890ef06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a435b354c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e3ab8449c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34eaca80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NOOS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914 977 304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NOOS HOLDING AS</a:t>
            </a:r>
          </a:p>
        </p:txBody>
      </p:sp>
    </p:spTree>
  </p:cSld>
  <p:clrMapOvr>
    <a:masterClrMapping xmlns:a="http://schemas.openxmlformats.org/drawingml/2006/main"/>
  </p:clrMapOvr>
</p:sld>
</file>