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58011f6ca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2bc2ecf2245ab"/>
  </p:sldMasterIdLst>
  <p:sldIdLst>
    <p:sldId xmlns:r="http://schemas.openxmlformats.org/officeDocument/2006/relationships" id="256" r:id="Ra1c4cd535e104b70"/>
    <p:sldId xmlns:r="http://schemas.openxmlformats.org/officeDocument/2006/relationships" id="257" r:id="R42ab09c968d34dd7"/>
    <p:sldId xmlns:r="http://schemas.openxmlformats.org/officeDocument/2006/relationships" id="258" r:id="Rb548b037a7bf4a2b"/>
    <p:sldId xmlns:r="http://schemas.openxmlformats.org/officeDocument/2006/relationships" id="259" r:id="Ra1ce8f6fd90e4a17"/>
    <p:sldId xmlns:r="http://schemas.openxmlformats.org/officeDocument/2006/relationships" id="260" r:id="R6de984ab10d44518"/>
    <p:sldId xmlns:r="http://schemas.openxmlformats.org/officeDocument/2006/relationships" id="261" r:id="Rc44a45f999f1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2bc2ecf2245ab" /><Relationship Type="http://schemas.openxmlformats.org/officeDocument/2006/relationships/slide" Target="/ppt/slides/slide1.xml" Id="Ra1c4cd535e104b70" /><Relationship Type="http://schemas.openxmlformats.org/officeDocument/2006/relationships/slide" Target="/ppt/slides/slide2.xml" Id="R42ab09c968d34dd7" /><Relationship Type="http://schemas.openxmlformats.org/officeDocument/2006/relationships/slide" Target="/ppt/slides/slide3.xml" Id="Rb548b037a7bf4a2b" /><Relationship Type="http://schemas.openxmlformats.org/officeDocument/2006/relationships/slide" Target="/ppt/slides/slide4.xml" Id="Ra1ce8f6fd90e4a17" /><Relationship Type="http://schemas.openxmlformats.org/officeDocument/2006/relationships/slide" Target="/ppt/slides/slide5.xml" Id="R6de984ab10d44518" /><Relationship Type="http://schemas.openxmlformats.org/officeDocument/2006/relationships/slide" Target="/ppt/slides/slide6.xml" Id="Rc44a45f999f1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aedddfd11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9d5016fa4cb9" /><Relationship Type="http://schemas.openxmlformats.org/officeDocument/2006/relationships/theme" Target="/ppt/slideMasters/theme/theme1.xml" Id="R00a937ef9939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29d5016fa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50a053b5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418b1fcd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cee43c6e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624e74c80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c3043ece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ee2e11ed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AUGESTAD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 MASKIN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17 848 466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AUGESTAD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914 983 517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AUGESTAD MASKIN AS</a:t>
            </a:r>
          </a:p>
        </p:txBody>
      </p:sp>
    </p:spTree>
  </p:cSld>
  <p:clrMapOvr>
    <a:masterClrMapping xmlns:a="http://schemas.openxmlformats.org/drawingml/2006/main"/>
  </p:clrMapOvr>
</p:sld>
</file>