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9de490003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c4a0781964a0c"/>
  </p:sldMasterIdLst>
  <p:sldIdLst>
    <p:sldId xmlns:r="http://schemas.openxmlformats.org/officeDocument/2006/relationships" id="256" r:id="R414dc988be644b7e"/>
    <p:sldId xmlns:r="http://schemas.openxmlformats.org/officeDocument/2006/relationships" id="257" r:id="Rb35c20cb8f1343bc"/>
    <p:sldId xmlns:r="http://schemas.openxmlformats.org/officeDocument/2006/relationships" id="258" r:id="R7a385293a0bc4ddc"/>
    <p:sldId xmlns:r="http://schemas.openxmlformats.org/officeDocument/2006/relationships" id="259" r:id="Ra8a4a35db5d84e62"/>
    <p:sldId xmlns:r="http://schemas.openxmlformats.org/officeDocument/2006/relationships" id="260" r:id="R79864ac7608f4c22"/>
    <p:sldId xmlns:r="http://schemas.openxmlformats.org/officeDocument/2006/relationships" id="261" r:id="Rb67487f58caf4d32"/>
    <p:sldId xmlns:r="http://schemas.openxmlformats.org/officeDocument/2006/relationships" id="262" r:id="R9b178f83854a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c4a0781964a0c" /><Relationship Type="http://schemas.openxmlformats.org/officeDocument/2006/relationships/slide" Target="/ppt/slides/slide1.xml" Id="R414dc988be644b7e" /><Relationship Type="http://schemas.openxmlformats.org/officeDocument/2006/relationships/slide" Target="/ppt/slides/slide2.xml" Id="Rb35c20cb8f1343bc" /><Relationship Type="http://schemas.openxmlformats.org/officeDocument/2006/relationships/slide" Target="/ppt/slides/slide3.xml" Id="R7a385293a0bc4ddc" /><Relationship Type="http://schemas.openxmlformats.org/officeDocument/2006/relationships/slide" Target="/ppt/slides/slide4.xml" Id="Ra8a4a35db5d84e62" /><Relationship Type="http://schemas.openxmlformats.org/officeDocument/2006/relationships/slide" Target="/ppt/slides/slide5.xml" Id="R79864ac7608f4c22" /><Relationship Type="http://schemas.openxmlformats.org/officeDocument/2006/relationships/slide" Target="/ppt/slides/slide6.xml" Id="Rb67487f58caf4d32" /><Relationship Type="http://schemas.openxmlformats.org/officeDocument/2006/relationships/slide" Target="/ppt/slides/slide7.xml" Id="R9b178f83854a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35a2e95a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f05a150e04e4a" /><Relationship Type="http://schemas.openxmlformats.org/officeDocument/2006/relationships/theme" Target="/ppt/slideMasters/theme/theme1.xml" Id="Ra0cc8d0ecdb5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f05a150e0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0b9b01e2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09668497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52e8ec9b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66795ec5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6e8a4134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38b391e3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9c4f4c381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DINGJA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DINGJA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16 318 308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26 118 829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31 044 457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WILHELM BRUUN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914 983 983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DINGJA HOLDING AS</a:t>
            </a:r>
          </a:p>
        </p:txBody>
      </p:sp>
    </p:spTree>
  </p:cSld>
  <p:clrMapOvr>
    <a:masterClrMapping xmlns:a="http://schemas.openxmlformats.org/drawingml/2006/main"/>
  </p:clrMapOvr>
</p:sld>
</file>