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b25406ecb5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6327db153b41ba"/>
  </p:sldMasterIdLst>
  <p:sldIdLst>
    <p:sldId xmlns:r="http://schemas.openxmlformats.org/officeDocument/2006/relationships" id="256" r:id="Ra50fdbda65114974"/>
    <p:sldId xmlns:r="http://schemas.openxmlformats.org/officeDocument/2006/relationships" id="257" r:id="Re8c6193c937a4b73"/>
    <p:sldId xmlns:r="http://schemas.openxmlformats.org/officeDocument/2006/relationships" id="258" r:id="Rdbb98869cb37414c"/>
    <p:sldId xmlns:r="http://schemas.openxmlformats.org/officeDocument/2006/relationships" id="259" r:id="R972b56f5c208408f"/>
    <p:sldId xmlns:r="http://schemas.openxmlformats.org/officeDocument/2006/relationships" id="260" r:id="R33f3081fb15c4747"/>
    <p:sldId xmlns:r="http://schemas.openxmlformats.org/officeDocument/2006/relationships" id="261" r:id="R3eaad80c75d14308"/>
    <p:sldId xmlns:r="http://schemas.openxmlformats.org/officeDocument/2006/relationships" id="262" r:id="R49785ce3ba1246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327db153b41ba" /><Relationship Type="http://schemas.openxmlformats.org/officeDocument/2006/relationships/slide" Target="/ppt/slides/slide1.xml" Id="Ra50fdbda65114974" /><Relationship Type="http://schemas.openxmlformats.org/officeDocument/2006/relationships/slide" Target="/ppt/slides/slide2.xml" Id="Re8c6193c937a4b73" /><Relationship Type="http://schemas.openxmlformats.org/officeDocument/2006/relationships/slide" Target="/ppt/slides/slide3.xml" Id="Rdbb98869cb37414c" /><Relationship Type="http://schemas.openxmlformats.org/officeDocument/2006/relationships/slide" Target="/ppt/slides/slide4.xml" Id="R972b56f5c208408f" /><Relationship Type="http://schemas.openxmlformats.org/officeDocument/2006/relationships/slide" Target="/ppt/slides/slide5.xml" Id="R33f3081fb15c4747" /><Relationship Type="http://schemas.openxmlformats.org/officeDocument/2006/relationships/slide" Target="/ppt/slides/slide6.xml" Id="R3eaad80c75d14308" /><Relationship Type="http://schemas.openxmlformats.org/officeDocument/2006/relationships/slide" Target="/ppt/slides/slide7.xml" Id="R49785ce3ba1246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46e82d89540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ecf3fe5fa4387" /><Relationship Type="http://schemas.openxmlformats.org/officeDocument/2006/relationships/theme" Target="/ppt/slideMasters/theme/theme1.xml" Id="R2c297b8028ce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ecf3fe5fa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9cc646523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c260234ba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72ead4541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399eb3e02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be77cc9ef40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0421eabb5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53ecf90444c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79 081 148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79 086 148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BODD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Michael Bodd, Sturlas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914 984 076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ALIBO AS</a:t>
            </a:r>
          </a:p>
        </p:txBody>
      </p:sp>
    </p:spTree>
  </p:cSld>
  <p:clrMapOvr>
    <a:masterClrMapping xmlns:a="http://schemas.openxmlformats.org/drawingml/2006/main"/>
  </p:clrMapOvr>
</p:sld>
</file>