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d48946921c4b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bb856313094b84"/>
  </p:sldMasterIdLst>
  <p:sldIdLst>
    <p:sldId xmlns:r="http://schemas.openxmlformats.org/officeDocument/2006/relationships" id="256" r:id="R949439ae29254318"/>
    <p:sldId xmlns:r="http://schemas.openxmlformats.org/officeDocument/2006/relationships" id="257" r:id="R264e748737464e97"/>
    <p:sldId xmlns:r="http://schemas.openxmlformats.org/officeDocument/2006/relationships" id="258" r:id="R387f20ae5428417c"/>
    <p:sldId xmlns:r="http://schemas.openxmlformats.org/officeDocument/2006/relationships" id="259" r:id="R414cf0b8ac574d07"/>
    <p:sldId xmlns:r="http://schemas.openxmlformats.org/officeDocument/2006/relationships" id="260" r:id="Rbec8dc273b714842"/>
    <p:sldId xmlns:r="http://schemas.openxmlformats.org/officeDocument/2006/relationships" id="261" r:id="R86ed4db55f2e4449"/>
    <p:sldId xmlns:r="http://schemas.openxmlformats.org/officeDocument/2006/relationships" id="262" r:id="Re4865fb200a747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bb856313094b84" /><Relationship Type="http://schemas.openxmlformats.org/officeDocument/2006/relationships/slide" Target="/ppt/slides/slide1.xml" Id="R949439ae29254318" /><Relationship Type="http://schemas.openxmlformats.org/officeDocument/2006/relationships/slide" Target="/ppt/slides/slide2.xml" Id="R264e748737464e97" /><Relationship Type="http://schemas.openxmlformats.org/officeDocument/2006/relationships/slide" Target="/ppt/slides/slide3.xml" Id="R387f20ae5428417c" /><Relationship Type="http://schemas.openxmlformats.org/officeDocument/2006/relationships/slide" Target="/ppt/slides/slide4.xml" Id="R414cf0b8ac574d07" /><Relationship Type="http://schemas.openxmlformats.org/officeDocument/2006/relationships/slide" Target="/ppt/slides/slide5.xml" Id="Rbec8dc273b714842" /><Relationship Type="http://schemas.openxmlformats.org/officeDocument/2006/relationships/slide" Target="/ppt/slides/slide6.xml" Id="R86ed4db55f2e4449" /><Relationship Type="http://schemas.openxmlformats.org/officeDocument/2006/relationships/slide" Target="/ppt/slides/slide7.xml" Id="Re4865fb200a747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85188596ac43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445d71df3423c" /><Relationship Type="http://schemas.openxmlformats.org/officeDocument/2006/relationships/theme" Target="/ppt/slideMasters/theme/theme1.xml" Id="Ra009bf00ba2943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9445d71df342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3047a0f4f4e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55d1f7e6b4c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7f53391814b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78e5db56247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01a7ed2c84a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718b6e63c4e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6caa255634f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MEDALEN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MEDALEN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MEDALEN HOLDING AS ble etablert [år] og holder til i 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MEDALEN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MEDALEN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MEDALEN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281 950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2 859 805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MEDALEN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MEDALEN KRISTIAN TUNHØVD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MEDALEN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Haglebuseterveien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3359 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k.medalen@hotmail.com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914 984 939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MEDALEN HOLDING AS</a:t>
            </a:r>
          </a:p>
        </p:txBody>
      </p:sp>
    </p:spTree>
  </p:cSld>
  <p:clrMapOvr>
    <a:masterClrMapping xmlns:a="http://schemas.openxmlformats.org/drawingml/2006/main"/>
  </p:clrMapOvr>
</p:sld>
</file>