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66a9b9d1fe46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b852b730014073"/>
  </p:sldMasterIdLst>
  <p:sldIdLst>
    <p:sldId xmlns:r="http://schemas.openxmlformats.org/officeDocument/2006/relationships" id="256" r:id="R06d9b2da7396493a"/>
    <p:sldId xmlns:r="http://schemas.openxmlformats.org/officeDocument/2006/relationships" id="257" r:id="Rde6fd81ef3f3496b"/>
    <p:sldId xmlns:r="http://schemas.openxmlformats.org/officeDocument/2006/relationships" id="258" r:id="Re13c7823e2044c52"/>
    <p:sldId xmlns:r="http://schemas.openxmlformats.org/officeDocument/2006/relationships" id="259" r:id="Rc721061a54eb49b1"/>
    <p:sldId xmlns:r="http://schemas.openxmlformats.org/officeDocument/2006/relationships" id="260" r:id="Re3e6f8a6a7134abc"/>
    <p:sldId xmlns:r="http://schemas.openxmlformats.org/officeDocument/2006/relationships" id="261" r:id="Rf4240237c9f44e46"/>
    <p:sldId xmlns:r="http://schemas.openxmlformats.org/officeDocument/2006/relationships" id="262" r:id="Re44a6adb899941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852b730014073" /><Relationship Type="http://schemas.openxmlformats.org/officeDocument/2006/relationships/slide" Target="/ppt/slides/slide1.xml" Id="R06d9b2da7396493a" /><Relationship Type="http://schemas.openxmlformats.org/officeDocument/2006/relationships/slide" Target="/ppt/slides/slide2.xml" Id="Rde6fd81ef3f3496b" /><Relationship Type="http://schemas.openxmlformats.org/officeDocument/2006/relationships/slide" Target="/ppt/slides/slide3.xml" Id="Re13c7823e2044c52" /><Relationship Type="http://schemas.openxmlformats.org/officeDocument/2006/relationships/slide" Target="/ppt/slides/slide4.xml" Id="Rc721061a54eb49b1" /><Relationship Type="http://schemas.openxmlformats.org/officeDocument/2006/relationships/slide" Target="/ppt/slides/slide5.xml" Id="Re3e6f8a6a7134abc" /><Relationship Type="http://schemas.openxmlformats.org/officeDocument/2006/relationships/slide" Target="/ppt/slides/slide6.xml" Id="Rf4240237c9f44e46" /><Relationship Type="http://schemas.openxmlformats.org/officeDocument/2006/relationships/slide" Target="/ppt/slides/slide7.xml" Id="Re44a6adb899941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83dcaa2d54d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5b898c570424f" /><Relationship Type="http://schemas.openxmlformats.org/officeDocument/2006/relationships/theme" Target="/ppt/slideMasters/theme/theme1.xml" Id="R9520240132a649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95b898c57042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aac78e9ac45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cbce1c2004c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2ed69b1004f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ae1712f9545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653ce70f545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c3d7032384d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2dd70d59540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ISTADEN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ISTADEN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15 859 181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1 532 290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1 984 386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5 145 230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LØLAND GRETHE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Universitetsgata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914 985 846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ISTADEN AS</a:t>
            </a:r>
          </a:p>
        </p:txBody>
      </p:sp>
    </p:spTree>
  </p:cSld>
  <p:clrMapOvr>
    <a:masterClrMapping xmlns:a="http://schemas.openxmlformats.org/drawingml/2006/main"/>
  </p:clrMapOvr>
</p:sld>
</file>