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080fb0a51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e5f92df68345b4"/>
  </p:sldMasterIdLst>
  <p:sldIdLst>
    <p:sldId xmlns:r="http://schemas.openxmlformats.org/officeDocument/2006/relationships" id="256" r:id="R4537d7638dea44f7"/>
    <p:sldId xmlns:r="http://schemas.openxmlformats.org/officeDocument/2006/relationships" id="257" r:id="Ra162237a98fb4768"/>
    <p:sldId xmlns:r="http://schemas.openxmlformats.org/officeDocument/2006/relationships" id="258" r:id="R01bbf2ad6c3b4d80"/>
    <p:sldId xmlns:r="http://schemas.openxmlformats.org/officeDocument/2006/relationships" id="259" r:id="R2ad04fb04dd64b38"/>
    <p:sldId xmlns:r="http://schemas.openxmlformats.org/officeDocument/2006/relationships" id="260" r:id="Raf6800e95ae342fd"/>
    <p:sldId xmlns:r="http://schemas.openxmlformats.org/officeDocument/2006/relationships" id="261" r:id="R8a3a8b22259c4736"/>
    <p:sldId xmlns:r="http://schemas.openxmlformats.org/officeDocument/2006/relationships" id="262" r:id="R9b9925d10869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5f92df68345b4" /><Relationship Type="http://schemas.openxmlformats.org/officeDocument/2006/relationships/slide" Target="/ppt/slides/slide1.xml" Id="R4537d7638dea44f7" /><Relationship Type="http://schemas.openxmlformats.org/officeDocument/2006/relationships/slide" Target="/ppt/slides/slide2.xml" Id="Ra162237a98fb4768" /><Relationship Type="http://schemas.openxmlformats.org/officeDocument/2006/relationships/slide" Target="/ppt/slides/slide3.xml" Id="R01bbf2ad6c3b4d80" /><Relationship Type="http://schemas.openxmlformats.org/officeDocument/2006/relationships/slide" Target="/ppt/slides/slide4.xml" Id="R2ad04fb04dd64b38" /><Relationship Type="http://schemas.openxmlformats.org/officeDocument/2006/relationships/slide" Target="/ppt/slides/slide5.xml" Id="Raf6800e95ae342fd" /><Relationship Type="http://schemas.openxmlformats.org/officeDocument/2006/relationships/slide" Target="/ppt/slides/slide6.xml" Id="R8a3a8b22259c4736" /><Relationship Type="http://schemas.openxmlformats.org/officeDocument/2006/relationships/slide" Target="/ppt/slides/slide7.xml" Id="R9b9925d10869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752cd5b9c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be409370441a" /><Relationship Type="http://schemas.openxmlformats.org/officeDocument/2006/relationships/theme" Target="/ppt/slideMasters/theme/theme1.xml" Id="Rc4bb8f783cfb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1be40937044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ef39f91a3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de00f384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70524ae0f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f973f497f4d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2eb665ac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536583d71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b52c94f64c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RØR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13 405 836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−709 687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4 953 600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RØR EIGEDOM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Verkstadvegen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914 988 977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RØR AS</a:t>
            </a:r>
          </a:p>
        </p:txBody>
      </p:sp>
    </p:spTree>
  </p:cSld>
  <p:clrMapOvr>
    <a:masterClrMapping xmlns:a="http://schemas.openxmlformats.org/drawingml/2006/main"/>
  </p:clrMapOvr>
</p:sld>
</file>