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f0492125f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c5c31b12c4c18"/>
  </p:sldMasterIdLst>
  <p:sldIdLst>
    <p:sldId xmlns:r="http://schemas.openxmlformats.org/officeDocument/2006/relationships" id="256" r:id="R469661e6c9104b14"/>
    <p:sldId xmlns:r="http://schemas.openxmlformats.org/officeDocument/2006/relationships" id="257" r:id="R0d47ca41c7a74d4e"/>
    <p:sldId xmlns:r="http://schemas.openxmlformats.org/officeDocument/2006/relationships" id="258" r:id="R1d4e4aa138a341bf"/>
    <p:sldId xmlns:r="http://schemas.openxmlformats.org/officeDocument/2006/relationships" id="259" r:id="Rb1ef3dbf6fc74368"/>
    <p:sldId xmlns:r="http://schemas.openxmlformats.org/officeDocument/2006/relationships" id="260" r:id="R56a373bfb3cf42f5"/>
    <p:sldId xmlns:r="http://schemas.openxmlformats.org/officeDocument/2006/relationships" id="261" r:id="R43825a3a0c1e4916"/>
    <p:sldId xmlns:r="http://schemas.openxmlformats.org/officeDocument/2006/relationships" id="262" r:id="Rd151ffd416fb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c5c31b12c4c18" /><Relationship Type="http://schemas.openxmlformats.org/officeDocument/2006/relationships/slide" Target="/ppt/slides/slide1.xml" Id="R469661e6c9104b14" /><Relationship Type="http://schemas.openxmlformats.org/officeDocument/2006/relationships/slide" Target="/ppt/slides/slide2.xml" Id="R0d47ca41c7a74d4e" /><Relationship Type="http://schemas.openxmlformats.org/officeDocument/2006/relationships/slide" Target="/ppt/slides/slide3.xml" Id="R1d4e4aa138a341bf" /><Relationship Type="http://schemas.openxmlformats.org/officeDocument/2006/relationships/slide" Target="/ppt/slides/slide4.xml" Id="Rb1ef3dbf6fc74368" /><Relationship Type="http://schemas.openxmlformats.org/officeDocument/2006/relationships/slide" Target="/ppt/slides/slide5.xml" Id="R56a373bfb3cf42f5" /><Relationship Type="http://schemas.openxmlformats.org/officeDocument/2006/relationships/slide" Target="/ppt/slides/slide6.xml" Id="R43825a3a0c1e4916" /><Relationship Type="http://schemas.openxmlformats.org/officeDocument/2006/relationships/slide" Target="/ppt/slides/slide7.xml" Id="Rd151ffd416fb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f200e2be6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b51b8a21e4397" /><Relationship Type="http://schemas.openxmlformats.org/officeDocument/2006/relationships/theme" Target="/ppt/slideMasters/theme/theme1.xml" Id="Rf8838f4c7005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b51b8a21e43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0703cdba2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9bf788db4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403b766bf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8e1de96714b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c7a8224bc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064eccce647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29e86f88f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CARGILL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CARGILL NORWAY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11 806 597 000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11 806 677 000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CARGILL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Thormøhlens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914 993 024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AS</a:t>
            </a:r>
          </a:p>
        </p:txBody>
      </p:sp>
    </p:spTree>
  </p:cSld>
  <p:clrMapOvr>
    <a:masterClrMapping xmlns:a="http://schemas.openxmlformats.org/drawingml/2006/main"/>
  </p:clrMapOvr>
</p:sld>
</file>