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055bdd51e4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cbc141c60450f"/>
  </p:sldMasterIdLst>
  <p:sldIdLst>
    <p:sldId xmlns:r="http://schemas.openxmlformats.org/officeDocument/2006/relationships" id="256" r:id="R1fe4a710b7b94f56"/>
    <p:sldId xmlns:r="http://schemas.openxmlformats.org/officeDocument/2006/relationships" id="257" r:id="Rc37c4ae761a64361"/>
    <p:sldId xmlns:r="http://schemas.openxmlformats.org/officeDocument/2006/relationships" id="258" r:id="R041c572a61c7477c"/>
    <p:sldId xmlns:r="http://schemas.openxmlformats.org/officeDocument/2006/relationships" id="259" r:id="Rf617c0eff7594bfb"/>
    <p:sldId xmlns:r="http://schemas.openxmlformats.org/officeDocument/2006/relationships" id="260" r:id="R29bf1c1547b4482e"/>
    <p:sldId xmlns:r="http://schemas.openxmlformats.org/officeDocument/2006/relationships" id="261" r:id="R00fe9037ba554f9c"/>
    <p:sldId xmlns:r="http://schemas.openxmlformats.org/officeDocument/2006/relationships" id="262" r:id="Rfa5b004e18c7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cbc141c60450f" /><Relationship Type="http://schemas.openxmlformats.org/officeDocument/2006/relationships/slide" Target="/ppt/slides/slide1.xml" Id="R1fe4a710b7b94f56" /><Relationship Type="http://schemas.openxmlformats.org/officeDocument/2006/relationships/slide" Target="/ppt/slides/slide2.xml" Id="Rc37c4ae761a64361" /><Relationship Type="http://schemas.openxmlformats.org/officeDocument/2006/relationships/slide" Target="/ppt/slides/slide3.xml" Id="R041c572a61c7477c" /><Relationship Type="http://schemas.openxmlformats.org/officeDocument/2006/relationships/slide" Target="/ppt/slides/slide4.xml" Id="Rf617c0eff7594bfb" /><Relationship Type="http://schemas.openxmlformats.org/officeDocument/2006/relationships/slide" Target="/ppt/slides/slide5.xml" Id="R29bf1c1547b4482e" /><Relationship Type="http://schemas.openxmlformats.org/officeDocument/2006/relationships/slide" Target="/ppt/slides/slide6.xml" Id="R00fe9037ba554f9c" /><Relationship Type="http://schemas.openxmlformats.org/officeDocument/2006/relationships/slide" Target="/ppt/slides/slide7.xml" Id="Rfa5b004e18c7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d73c4fc23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b1886d80440ab" /><Relationship Type="http://schemas.openxmlformats.org/officeDocument/2006/relationships/theme" Target="/ppt/slideMasters/theme/theme1.xml" Id="Rcedcd9340ea8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bb1886d80440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f0c971d6c43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39cda91f34f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89ad8393e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b70a6a0d3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f89921a7f48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0282153b548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3d5c321f249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HAGAR AS ble etablert [år] og holder til i Lauvstad.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6 027 893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6 354 655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6 377 525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BRENNE MORITS D 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OTTERLEI MARIT ELISE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Dalsfjordvegen 547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6133 Lauvstad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marit.otterlei@gmail.com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915 001 483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HAGAR AS</a:t>
            </a:r>
          </a:p>
        </p:txBody>
      </p:sp>
    </p:spTree>
  </p:cSld>
  <p:clrMapOvr>
    <a:masterClrMapping xmlns:a="http://schemas.openxmlformats.org/drawingml/2006/main"/>
  </p:clrMapOvr>
</p:sld>
</file>