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73f849c69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4f3ad654e4585"/>
  </p:sldMasterIdLst>
  <p:sldIdLst>
    <p:sldId xmlns:r="http://schemas.openxmlformats.org/officeDocument/2006/relationships" id="256" r:id="Rb6115bb66ed643ec"/>
    <p:sldId xmlns:r="http://schemas.openxmlformats.org/officeDocument/2006/relationships" id="257" r:id="R3e9d8ef6f3ee4bee"/>
    <p:sldId xmlns:r="http://schemas.openxmlformats.org/officeDocument/2006/relationships" id="258" r:id="Rd0d44d5f8e5e4754"/>
    <p:sldId xmlns:r="http://schemas.openxmlformats.org/officeDocument/2006/relationships" id="259" r:id="Reb8170f47dc04a30"/>
    <p:sldId xmlns:r="http://schemas.openxmlformats.org/officeDocument/2006/relationships" id="260" r:id="Rcba72baa62274300"/>
    <p:sldId xmlns:r="http://schemas.openxmlformats.org/officeDocument/2006/relationships" id="261" r:id="R9985a682da7c43e1"/>
    <p:sldId xmlns:r="http://schemas.openxmlformats.org/officeDocument/2006/relationships" id="262" r:id="Rdb9c0069389b4a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4f3ad654e4585" /><Relationship Type="http://schemas.openxmlformats.org/officeDocument/2006/relationships/slide" Target="/ppt/slides/slide1.xml" Id="Rb6115bb66ed643ec" /><Relationship Type="http://schemas.openxmlformats.org/officeDocument/2006/relationships/slide" Target="/ppt/slides/slide2.xml" Id="R3e9d8ef6f3ee4bee" /><Relationship Type="http://schemas.openxmlformats.org/officeDocument/2006/relationships/slide" Target="/ppt/slides/slide3.xml" Id="Rd0d44d5f8e5e4754" /><Relationship Type="http://schemas.openxmlformats.org/officeDocument/2006/relationships/slide" Target="/ppt/slides/slide4.xml" Id="Reb8170f47dc04a30" /><Relationship Type="http://schemas.openxmlformats.org/officeDocument/2006/relationships/slide" Target="/ppt/slides/slide5.xml" Id="Rcba72baa62274300" /><Relationship Type="http://schemas.openxmlformats.org/officeDocument/2006/relationships/slide" Target="/ppt/slides/slide6.xml" Id="R9985a682da7c43e1" /><Relationship Type="http://schemas.openxmlformats.org/officeDocument/2006/relationships/slide" Target="/ppt/slides/slide7.xml" Id="Rdb9c0069389b4a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e86de7337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7e4c0b5454a20" /><Relationship Type="http://schemas.openxmlformats.org/officeDocument/2006/relationships/theme" Target="/ppt/slideMasters/theme/theme1.xml" Id="R0be9140f7f85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7e4c0b545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f605e4b1d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7f90422dd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afc169d9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7f66533d1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74d091331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78816eb1f4d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169b9d5d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 CONSULTANT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CONSULTANT PARTNERS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51 090 407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53 440 592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JIH HOLDING AS  –  66,3 %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INVEST LIMITED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ELIMAR INVEST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CONSULTANT PARTNERS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HANNEVIK CHRISTER YOO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ANDERS NYGAARD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915 008 070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