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4d165935e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30e18c252455b"/>
  </p:sldMasterIdLst>
  <p:sldIdLst>
    <p:sldId xmlns:r="http://schemas.openxmlformats.org/officeDocument/2006/relationships" id="256" r:id="Ref76b4d0e8734a09"/>
    <p:sldId xmlns:r="http://schemas.openxmlformats.org/officeDocument/2006/relationships" id="257" r:id="R5d465f99ea9d440c"/>
    <p:sldId xmlns:r="http://schemas.openxmlformats.org/officeDocument/2006/relationships" id="258" r:id="R64da65881b094a8d"/>
    <p:sldId xmlns:r="http://schemas.openxmlformats.org/officeDocument/2006/relationships" id="259" r:id="Rb7c4594d58cf434e"/>
    <p:sldId xmlns:r="http://schemas.openxmlformats.org/officeDocument/2006/relationships" id="260" r:id="Ra9d6163370a44621"/>
    <p:sldId xmlns:r="http://schemas.openxmlformats.org/officeDocument/2006/relationships" id="261" r:id="R8fbf4f28d1ba443c"/>
    <p:sldId xmlns:r="http://schemas.openxmlformats.org/officeDocument/2006/relationships" id="262" r:id="Rceb2fe9bf2d442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30e18c252455b" /><Relationship Type="http://schemas.openxmlformats.org/officeDocument/2006/relationships/slide" Target="/ppt/slides/slide1.xml" Id="Ref76b4d0e8734a09" /><Relationship Type="http://schemas.openxmlformats.org/officeDocument/2006/relationships/slide" Target="/ppt/slides/slide2.xml" Id="R5d465f99ea9d440c" /><Relationship Type="http://schemas.openxmlformats.org/officeDocument/2006/relationships/slide" Target="/ppt/slides/slide3.xml" Id="R64da65881b094a8d" /><Relationship Type="http://schemas.openxmlformats.org/officeDocument/2006/relationships/slide" Target="/ppt/slides/slide4.xml" Id="Rb7c4594d58cf434e" /><Relationship Type="http://schemas.openxmlformats.org/officeDocument/2006/relationships/slide" Target="/ppt/slides/slide5.xml" Id="Ra9d6163370a44621" /><Relationship Type="http://schemas.openxmlformats.org/officeDocument/2006/relationships/slide" Target="/ppt/slides/slide6.xml" Id="R8fbf4f28d1ba443c" /><Relationship Type="http://schemas.openxmlformats.org/officeDocument/2006/relationships/slide" Target="/ppt/slides/slide7.xml" Id="Rceb2fe9bf2d442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c31e2fc4747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ea77bedf34d90" /><Relationship Type="http://schemas.openxmlformats.org/officeDocument/2006/relationships/theme" Target="/ppt/slideMasters/theme/theme1.xml" Id="R5f917741f49145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fea77bedf3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4dc0a050c4f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0e751d0044f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44cfd18aa4c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972554ec14e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8fa18dd9346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164ac83ce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a818afe14d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SOLUTEC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SOLUTEC VVS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38 115 332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−3 625 151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−3 007 447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3 895 598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15 560 560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ENERGIMA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Fornebuveien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915 010 660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SOLUTEC VVS AS</a:t>
            </a:r>
          </a:p>
        </p:txBody>
      </p:sp>
    </p:spTree>
  </p:cSld>
  <p:clrMapOvr>
    <a:masterClrMapping xmlns:a="http://schemas.openxmlformats.org/drawingml/2006/main"/>
  </p:clrMapOvr>
</p:sld>
</file>