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6c5d80367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831f60f4e4c67"/>
  </p:sldMasterIdLst>
  <p:sldIdLst>
    <p:sldId xmlns:r="http://schemas.openxmlformats.org/officeDocument/2006/relationships" id="256" r:id="Rc6d7f17639c04cc2"/>
    <p:sldId xmlns:r="http://schemas.openxmlformats.org/officeDocument/2006/relationships" id="257" r:id="R2880acf79bb444a2"/>
    <p:sldId xmlns:r="http://schemas.openxmlformats.org/officeDocument/2006/relationships" id="258" r:id="Ra7b89aa53e624b0c"/>
    <p:sldId xmlns:r="http://schemas.openxmlformats.org/officeDocument/2006/relationships" id="259" r:id="Rdd56f7c957044da3"/>
    <p:sldId xmlns:r="http://schemas.openxmlformats.org/officeDocument/2006/relationships" id="260" r:id="Re4cedc454b774bcc"/>
    <p:sldId xmlns:r="http://schemas.openxmlformats.org/officeDocument/2006/relationships" id="261" r:id="Ra7b6001d5dc74241"/>
    <p:sldId xmlns:r="http://schemas.openxmlformats.org/officeDocument/2006/relationships" id="262" r:id="R49269e30c49f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831f60f4e4c67" /><Relationship Type="http://schemas.openxmlformats.org/officeDocument/2006/relationships/slide" Target="/ppt/slides/slide1.xml" Id="Rc6d7f17639c04cc2" /><Relationship Type="http://schemas.openxmlformats.org/officeDocument/2006/relationships/slide" Target="/ppt/slides/slide2.xml" Id="R2880acf79bb444a2" /><Relationship Type="http://schemas.openxmlformats.org/officeDocument/2006/relationships/slide" Target="/ppt/slides/slide3.xml" Id="Ra7b89aa53e624b0c" /><Relationship Type="http://schemas.openxmlformats.org/officeDocument/2006/relationships/slide" Target="/ppt/slides/slide4.xml" Id="Rdd56f7c957044da3" /><Relationship Type="http://schemas.openxmlformats.org/officeDocument/2006/relationships/slide" Target="/ppt/slides/slide5.xml" Id="Re4cedc454b774bcc" /><Relationship Type="http://schemas.openxmlformats.org/officeDocument/2006/relationships/slide" Target="/ppt/slides/slide6.xml" Id="Ra7b6001d5dc74241" /><Relationship Type="http://schemas.openxmlformats.org/officeDocument/2006/relationships/slide" Target="/ppt/slides/slide7.xml" Id="R49269e30c49f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1fcff60af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4f83ebf894093" /><Relationship Type="http://schemas.openxmlformats.org/officeDocument/2006/relationships/theme" Target="/ppt/slideMasters/theme/theme1.xml" Id="R88975272e384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4f83ebf89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7fa736bb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a47c38440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6d0c9411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ab13d86ec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d4c3f357c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aba9e2fca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03118ead7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