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3eab5eef1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223ec6bf74587"/>
  </p:sldMasterIdLst>
  <p:sldIdLst>
    <p:sldId xmlns:r="http://schemas.openxmlformats.org/officeDocument/2006/relationships" id="256" r:id="Rbc6f3a027a1d4ca5"/>
    <p:sldId xmlns:r="http://schemas.openxmlformats.org/officeDocument/2006/relationships" id="257" r:id="Rd5093264f5634914"/>
    <p:sldId xmlns:r="http://schemas.openxmlformats.org/officeDocument/2006/relationships" id="258" r:id="R54df43e71cdf4c97"/>
    <p:sldId xmlns:r="http://schemas.openxmlformats.org/officeDocument/2006/relationships" id="259" r:id="R3638667eca194dd7"/>
    <p:sldId xmlns:r="http://schemas.openxmlformats.org/officeDocument/2006/relationships" id="260" r:id="Rdc7a1d6212434737"/>
    <p:sldId xmlns:r="http://schemas.openxmlformats.org/officeDocument/2006/relationships" id="261" r:id="Ra7807afadb8a4cd4"/>
    <p:sldId xmlns:r="http://schemas.openxmlformats.org/officeDocument/2006/relationships" id="262" r:id="Re9d75dd25976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223ec6bf74587" /><Relationship Type="http://schemas.openxmlformats.org/officeDocument/2006/relationships/slide" Target="/ppt/slides/slide1.xml" Id="Rbc6f3a027a1d4ca5" /><Relationship Type="http://schemas.openxmlformats.org/officeDocument/2006/relationships/slide" Target="/ppt/slides/slide2.xml" Id="Rd5093264f5634914" /><Relationship Type="http://schemas.openxmlformats.org/officeDocument/2006/relationships/slide" Target="/ppt/slides/slide3.xml" Id="R54df43e71cdf4c97" /><Relationship Type="http://schemas.openxmlformats.org/officeDocument/2006/relationships/slide" Target="/ppt/slides/slide4.xml" Id="R3638667eca194dd7" /><Relationship Type="http://schemas.openxmlformats.org/officeDocument/2006/relationships/slide" Target="/ppt/slides/slide5.xml" Id="Rdc7a1d6212434737" /><Relationship Type="http://schemas.openxmlformats.org/officeDocument/2006/relationships/slide" Target="/ppt/slides/slide6.xml" Id="Ra7807afadb8a4cd4" /><Relationship Type="http://schemas.openxmlformats.org/officeDocument/2006/relationships/slide" Target="/ppt/slides/slide7.xml" Id="Re9d75dd25976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23dae61ac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78c6730a04837" /><Relationship Type="http://schemas.openxmlformats.org/officeDocument/2006/relationships/theme" Target="/ppt/slideMasters/theme/theme1.xml" Id="Ra6d1f79b2fe4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78c6730a0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859e48e5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c7ef4dec5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fb83c9447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0571702da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8b1118f4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e4f49efb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30bfb3a2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 DAGESTAD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DAGESTAD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DAGESTAD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DAGESTAD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DAGESTAD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DAGESTAD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186 420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DAGESTAD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DAGESTAD TOR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DAGESTAD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Rognsbakken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edvindagestad@outlook.com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915 020 046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DAGESTAD AS</a:t>
            </a:r>
          </a:p>
        </p:txBody>
      </p:sp>
    </p:spTree>
  </p:cSld>
  <p:clrMapOvr>
    <a:masterClrMapping xmlns:a="http://schemas.openxmlformats.org/drawingml/2006/main"/>
  </p:clrMapOvr>
</p:sld>
</file>