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299e91b11e46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5827f7fa1244db"/>
  </p:sldMasterIdLst>
  <p:sldIdLst>
    <p:sldId xmlns:r="http://schemas.openxmlformats.org/officeDocument/2006/relationships" id="256" r:id="Rb6d2ada26b3f426f"/>
    <p:sldId xmlns:r="http://schemas.openxmlformats.org/officeDocument/2006/relationships" id="257" r:id="Rbb93083ffd9045d0"/>
    <p:sldId xmlns:r="http://schemas.openxmlformats.org/officeDocument/2006/relationships" id="258" r:id="R576e0e48ce1d4937"/>
    <p:sldId xmlns:r="http://schemas.openxmlformats.org/officeDocument/2006/relationships" id="259" r:id="R342be040525d428b"/>
    <p:sldId xmlns:r="http://schemas.openxmlformats.org/officeDocument/2006/relationships" id="260" r:id="R118af618794b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5827f7fa1244db" /><Relationship Type="http://schemas.openxmlformats.org/officeDocument/2006/relationships/slide" Target="/ppt/slides/slide1.xml" Id="Rb6d2ada26b3f426f" /><Relationship Type="http://schemas.openxmlformats.org/officeDocument/2006/relationships/slide" Target="/ppt/slides/slide2.xml" Id="Rbb93083ffd9045d0" /><Relationship Type="http://schemas.openxmlformats.org/officeDocument/2006/relationships/slide" Target="/ppt/slides/slide3.xml" Id="R576e0e48ce1d4937" /><Relationship Type="http://schemas.openxmlformats.org/officeDocument/2006/relationships/slide" Target="/ppt/slides/slide4.xml" Id="R342be040525d428b" /><Relationship Type="http://schemas.openxmlformats.org/officeDocument/2006/relationships/slide" Target="/ppt/slides/slide5.xml" Id="R118af618794b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0ca23299144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d40e173ae409c" /><Relationship Type="http://schemas.openxmlformats.org/officeDocument/2006/relationships/theme" Target="/ppt/slideMasters/theme/theme1.xml" Id="R7a0e54b403774b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6d40e173ae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1cdf1d4e44d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c00e92d4d4b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9e504e8974e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0fc8cee1949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148fae8754d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BERG ble etablert [år] og holder til i Mogreina.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Aurvegen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2054 Mogreina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915 020 879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BERG</a:t>
            </a:r>
          </a:p>
        </p:txBody>
      </p:sp>
    </p:spTree>
  </p:cSld>
  <p:clrMapOvr>
    <a:masterClrMapping xmlns:a="http://schemas.openxmlformats.org/drawingml/2006/main"/>
  </p:clrMapOvr>
</p:sld>
</file>