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4e2ef9d2644c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e8c90619c64dd8"/>
  </p:sldMasterIdLst>
  <p:sldIdLst>
    <p:sldId xmlns:r="http://schemas.openxmlformats.org/officeDocument/2006/relationships" id="256" r:id="R4cb1a499d2634897"/>
    <p:sldId xmlns:r="http://schemas.openxmlformats.org/officeDocument/2006/relationships" id="257" r:id="R75cb6b7374404523"/>
    <p:sldId xmlns:r="http://schemas.openxmlformats.org/officeDocument/2006/relationships" id="258" r:id="Rad34d8006b4d4e59"/>
    <p:sldId xmlns:r="http://schemas.openxmlformats.org/officeDocument/2006/relationships" id="259" r:id="R9b06862ed74e4d27"/>
    <p:sldId xmlns:r="http://schemas.openxmlformats.org/officeDocument/2006/relationships" id="260" r:id="R114bfc5651994f6b"/>
    <p:sldId xmlns:r="http://schemas.openxmlformats.org/officeDocument/2006/relationships" id="261" r:id="R189175a544444daf"/>
    <p:sldId xmlns:r="http://schemas.openxmlformats.org/officeDocument/2006/relationships" id="262" r:id="Ra1aa8e8996b649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8c90619c64dd8" /><Relationship Type="http://schemas.openxmlformats.org/officeDocument/2006/relationships/slide" Target="/ppt/slides/slide1.xml" Id="R4cb1a499d2634897" /><Relationship Type="http://schemas.openxmlformats.org/officeDocument/2006/relationships/slide" Target="/ppt/slides/slide2.xml" Id="R75cb6b7374404523" /><Relationship Type="http://schemas.openxmlformats.org/officeDocument/2006/relationships/slide" Target="/ppt/slides/slide3.xml" Id="Rad34d8006b4d4e59" /><Relationship Type="http://schemas.openxmlformats.org/officeDocument/2006/relationships/slide" Target="/ppt/slides/slide4.xml" Id="R9b06862ed74e4d27" /><Relationship Type="http://schemas.openxmlformats.org/officeDocument/2006/relationships/slide" Target="/ppt/slides/slide5.xml" Id="R114bfc5651994f6b" /><Relationship Type="http://schemas.openxmlformats.org/officeDocument/2006/relationships/slide" Target="/ppt/slides/slide6.xml" Id="R189175a544444daf" /><Relationship Type="http://schemas.openxmlformats.org/officeDocument/2006/relationships/slide" Target="/ppt/slides/slide7.xml" Id="Ra1aa8e8996b649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258add7ac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3f7643d434a9d" /><Relationship Type="http://schemas.openxmlformats.org/officeDocument/2006/relationships/theme" Target="/ppt/slideMasters/theme/theme1.xml" Id="R4eb731c1b445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3f7643d43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4d8540011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3b1e07e17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bfb79ec9744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1cd4b08e8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4495e5fce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d67ffd5f34b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f0299ffda45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DANIEL K. BERLAND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K. BERLAND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K. BERLAND HOLDING AS ble etablert [år] og holder til i Kjerrgarden.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K. BERLAND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K. BERLAND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K. BERLAND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1 823 198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K. BERLAND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BERLAND DANIEL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K. BERLAND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Berlandsvegen 226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5314 Kjerrgarden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daniel_kjell@hotmail.com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915 025 161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K. BERLAND HOLDING AS</a:t>
            </a:r>
          </a:p>
        </p:txBody>
      </p:sp>
    </p:spTree>
  </p:cSld>
  <p:clrMapOvr>
    <a:masterClrMapping xmlns:a="http://schemas.openxmlformats.org/drawingml/2006/main"/>
  </p:clrMapOvr>
</p:sld>
</file>