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5c517aca5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c5dc2dfba4eb2"/>
  </p:sldMasterIdLst>
  <p:sldIdLst>
    <p:sldId xmlns:r="http://schemas.openxmlformats.org/officeDocument/2006/relationships" id="256" r:id="R8e4b99b233124fee"/>
    <p:sldId xmlns:r="http://schemas.openxmlformats.org/officeDocument/2006/relationships" id="257" r:id="Rca0f75aa9fd74436"/>
    <p:sldId xmlns:r="http://schemas.openxmlformats.org/officeDocument/2006/relationships" id="258" r:id="Re07d1e8b3b0f4331"/>
    <p:sldId xmlns:r="http://schemas.openxmlformats.org/officeDocument/2006/relationships" id="259" r:id="R53e45ad757fc4b91"/>
    <p:sldId xmlns:r="http://schemas.openxmlformats.org/officeDocument/2006/relationships" id="260" r:id="R5e9c70ff56f04c3d"/>
    <p:sldId xmlns:r="http://schemas.openxmlformats.org/officeDocument/2006/relationships" id="261" r:id="R52503fdb2663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c5dc2dfba4eb2" /><Relationship Type="http://schemas.openxmlformats.org/officeDocument/2006/relationships/slide" Target="/ppt/slides/slide1.xml" Id="R8e4b99b233124fee" /><Relationship Type="http://schemas.openxmlformats.org/officeDocument/2006/relationships/slide" Target="/ppt/slides/slide2.xml" Id="Rca0f75aa9fd74436" /><Relationship Type="http://schemas.openxmlformats.org/officeDocument/2006/relationships/slide" Target="/ppt/slides/slide3.xml" Id="Re07d1e8b3b0f4331" /><Relationship Type="http://schemas.openxmlformats.org/officeDocument/2006/relationships/slide" Target="/ppt/slides/slide4.xml" Id="R53e45ad757fc4b91" /><Relationship Type="http://schemas.openxmlformats.org/officeDocument/2006/relationships/slide" Target="/ppt/slides/slide5.xml" Id="R5e9c70ff56f04c3d" /><Relationship Type="http://schemas.openxmlformats.org/officeDocument/2006/relationships/slide" Target="/ppt/slides/slide6.xml" Id="R52503fdb2663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c3bdc2f8d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330ab89749e9" /><Relationship Type="http://schemas.openxmlformats.org/officeDocument/2006/relationships/theme" Target="/ppt/slideMasters/theme/theme1.xml" Id="R219e343e1c77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f330ab897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f781635c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7cc08a43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51afd40df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86923b78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0f8a1065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4bf6ee9c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 OG TRYGVE GOAS STIFTELSE TIL INNKJØP AV KUNST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OG TRYGVE GOAS STIFTELSE TIL INNKJØP AV KUNST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915 026 400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 OG TRYGVE GOAS STIFTELSE TIL INNKJØP AV KUNST</a:t>
            </a:r>
          </a:p>
        </p:txBody>
      </p:sp>
    </p:spTree>
  </p:cSld>
  <p:clrMapOvr>
    <a:masterClrMapping xmlns:a="http://schemas.openxmlformats.org/drawingml/2006/main"/>
  </p:clrMapOvr>
</p:sld>
</file>