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4c07a97cc4b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e9ba6bbc1b48bf"/>
  </p:sldMasterIdLst>
  <p:sldIdLst>
    <p:sldId xmlns:r="http://schemas.openxmlformats.org/officeDocument/2006/relationships" id="256" r:id="Rfbc2eb7a340e414c"/>
    <p:sldId xmlns:r="http://schemas.openxmlformats.org/officeDocument/2006/relationships" id="257" r:id="R935104dba95a439d"/>
    <p:sldId xmlns:r="http://schemas.openxmlformats.org/officeDocument/2006/relationships" id="258" r:id="Ra895ca21e7314e0a"/>
    <p:sldId xmlns:r="http://schemas.openxmlformats.org/officeDocument/2006/relationships" id="259" r:id="Rbc35c6a2a99949df"/>
    <p:sldId xmlns:r="http://schemas.openxmlformats.org/officeDocument/2006/relationships" id="260" r:id="R6a48f5ae7ae243bb"/>
    <p:sldId xmlns:r="http://schemas.openxmlformats.org/officeDocument/2006/relationships" id="261" r:id="Ra310077194744ede"/>
    <p:sldId xmlns:r="http://schemas.openxmlformats.org/officeDocument/2006/relationships" id="262" r:id="R6a54f5ac77664f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9ba6bbc1b48bf" /><Relationship Type="http://schemas.openxmlformats.org/officeDocument/2006/relationships/slide" Target="/ppt/slides/slide1.xml" Id="Rfbc2eb7a340e414c" /><Relationship Type="http://schemas.openxmlformats.org/officeDocument/2006/relationships/slide" Target="/ppt/slides/slide2.xml" Id="R935104dba95a439d" /><Relationship Type="http://schemas.openxmlformats.org/officeDocument/2006/relationships/slide" Target="/ppt/slides/slide3.xml" Id="Ra895ca21e7314e0a" /><Relationship Type="http://schemas.openxmlformats.org/officeDocument/2006/relationships/slide" Target="/ppt/slides/slide4.xml" Id="Rbc35c6a2a99949df" /><Relationship Type="http://schemas.openxmlformats.org/officeDocument/2006/relationships/slide" Target="/ppt/slides/slide5.xml" Id="R6a48f5ae7ae243bb" /><Relationship Type="http://schemas.openxmlformats.org/officeDocument/2006/relationships/slide" Target="/ppt/slides/slide6.xml" Id="Ra310077194744ede" /><Relationship Type="http://schemas.openxmlformats.org/officeDocument/2006/relationships/slide" Target="/ppt/slides/slide7.xml" Id="R6a54f5ac77664f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5bea4f8dc49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806cbdd61473a" /><Relationship Type="http://schemas.openxmlformats.org/officeDocument/2006/relationships/theme" Target="/ppt/slideMasters/theme/theme1.xml" Id="Rc514646e6f0a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806cbdd6147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17ae13b9b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e6f165eca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ea223d702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a2a64004845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25a93b049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e58ef0c27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5b0259b9a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862 358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INGE MEROK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Stensberggata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915 042 635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HAGENHUSET AS</a:t>
            </a:r>
          </a:p>
        </p:txBody>
      </p:sp>
    </p:spTree>
  </p:cSld>
  <p:clrMapOvr>
    <a:masterClrMapping xmlns:a="http://schemas.openxmlformats.org/drawingml/2006/main"/>
  </p:clrMapOvr>
</p:sld>
</file>