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926e8c06d443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2989de020e43d0"/>
  </p:sldMasterIdLst>
  <p:sldIdLst>
    <p:sldId xmlns:r="http://schemas.openxmlformats.org/officeDocument/2006/relationships" id="256" r:id="Refec09ef834c460e"/>
    <p:sldId xmlns:r="http://schemas.openxmlformats.org/officeDocument/2006/relationships" id="257" r:id="Ra6b1fcc4469a46f5"/>
    <p:sldId xmlns:r="http://schemas.openxmlformats.org/officeDocument/2006/relationships" id="258" r:id="R6ea4ae7e60e14d7e"/>
    <p:sldId xmlns:r="http://schemas.openxmlformats.org/officeDocument/2006/relationships" id="259" r:id="Rdb32c13c6d2942a9"/>
    <p:sldId xmlns:r="http://schemas.openxmlformats.org/officeDocument/2006/relationships" id="260" r:id="Rabecc517ac604b5b"/>
    <p:sldId xmlns:r="http://schemas.openxmlformats.org/officeDocument/2006/relationships" id="261" r:id="Rabe98217dcfe429b"/>
    <p:sldId xmlns:r="http://schemas.openxmlformats.org/officeDocument/2006/relationships" id="262" r:id="R442b474541984a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2989de020e43d0" /><Relationship Type="http://schemas.openxmlformats.org/officeDocument/2006/relationships/slide" Target="/ppt/slides/slide1.xml" Id="Refec09ef834c460e" /><Relationship Type="http://schemas.openxmlformats.org/officeDocument/2006/relationships/slide" Target="/ppt/slides/slide2.xml" Id="Ra6b1fcc4469a46f5" /><Relationship Type="http://schemas.openxmlformats.org/officeDocument/2006/relationships/slide" Target="/ppt/slides/slide3.xml" Id="R6ea4ae7e60e14d7e" /><Relationship Type="http://schemas.openxmlformats.org/officeDocument/2006/relationships/slide" Target="/ppt/slides/slide4.xml" Id="Rdb32c13c6d2942a9" /><Relationship Type="http://schemas.openxmlformats.org/officeDocument/2006/relationships/slide" Target="/ppt/slides/slide5.xml" Id="Rabecc517ac604b5b" /><Relationship Type="http://schemas.openxmlformats.org/officeDocument/2006/relationships/slide" Target="/ppt/slides/slide6.xml" Id="Rabe98217dcfe429b" /><Relationship Type="http://schemas.openxmlformats.org/officeDocument/2006/relationships/slide" Target="/ppt/slides/slide7.xml" Id="R442b474541984a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d06dbdcb7142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1701876944d8c" /><Relationship Type="http://schemas.openxmlformats.org/officeDocument/2006/relationships/theme" Target="/ppt/slideMasters/theme/theme1.xml" Id="R5b13eed301714c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61701876944d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870e057dd42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07466844444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f4ed7314a4c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28307350c44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57146b8fd47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79379ab124e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04d48e2554e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TUSSA INSTALLASJON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TUSSA INSTALLASJON AS ble etablert [år] og holder til i Hovdebygda.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210 680 010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9 819 746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4 975 889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53 184 173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202 956 080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TUSSA KRAFT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Indrehovdevegen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6160 Hovdebygda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installasjon@tussa.no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www.tussainstallasjon.no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915 050 514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INSTALLASJON AS</a:t>
            </a:r>
          </a:p>
        </p:txBody>
      </p:sp>
    </p:spTree>
  </p:cSld>
  <p:clrMapOvr>
    <a:masterClrMapping xmlns:a="http://schemas.openxmlformats.org/drawingml/2006/main"/>
  </p:clrMapOvr>
</p:sld>
</file>