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8c222bfab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6a1a8df79464e"/>
  </p:sldMasterIdLst>
  <p:sldIdLst>
    <p:sldId xmlns:r="http://schemas.openxmlformats.org/officeDocument/2006/relationships" id="256" r:id="R2db1715013434fa9"/>
    <p:sldId xmlns:r="http://schemas.openxmlformats.org/officeDocument/2006/relationships" id="257" r:id="R2c29b634f5d94f7a"/>
    <p:sldId xmlns:r="http://schemas.openxmlformats.org/officeDocument/2006/relationships" id="258" r:id="Re4bf1dfe4c2347dd"/>
    <p:sldId xmlns:r="http://schemas.openxmlformats.org/officeDocument/2006/relationships" id="259" r:id="Rf890dec079f046f9"/>
    <p:sldId xmlns:r="http://schemas.openxmlformats.org/officeDocument/2006/relationships" id="260" r:id="R880bc62533c941ab"/>
    <p:sldId xmlns:r="http://schemas.openxmlformats.org/officeDocument/2006/relationships" id="261" r:id="Rbfa7699b106e4f7f"/>
    <p:sldId xmlns:r="http://schemas.openxmlformats.org/officeDocument/2006/relationships" id="262" r:id="R7d75a94fe3dd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6a1a8df79464e" /><Relationship Type="http://schemas.openxmlformats.org/officeDocument/2006/relationships/slide" Target="/ppt/slides/slide1.xml" Id="R2db1715013434fa9" /><Relationship Type="http://schemas.openxmlformats.org/officeDocument/2006/relationships/slide" Target="/ppt/slides/slide2.xml" Id="R2c29b634f5d94f7a" /><Relationship Type="http://schemas.openxmlformats.org/officeDocument/2006/relationships/slide" Target="/ppt/slides/slide3.xml" Id="Re4bf1dfe4c2347dd" /><Relationship Type="http://schemas.openxmlformats.org/officeDocument/2006/relationships/slide" Target="/ppt/slides/slide4.xml" Id="Rf890dec079f046f9" /><Relationship Type="http://schemas.openxmlformats.org/officeDocument/2006/relationships/slide" Target="/ppt/slides/slide5.xml" Id="R880bc62533c941ab" /><Relationship Type="http://schemas.openxmlformats.org/officeDocument/2006/relationships/slide" Target="/ppt/slides/slide6.xml" Id="Rbfa7699b106e4f7f" /><Relationship Type="http://schemas.openxmlformats.org/officeDocument/2006/relationships/slide" Target="/ppt/slides/slide7.xml" Id="R7d75a94fe3dd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0b601d737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83fefbea49ef" /><Relationship Type="http://schemas.openxmlformats.org/officeDocument/2006/relationships/theme" Target="/ppt/slideMasters/theme/theme1.xml" Id="Raf384d569db9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d83fefbea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004d7f34e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4a8c0073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a04200704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14d39156b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b1ccadfa6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db59cdfd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e8d0817da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GØTT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GØTT REGNSKAP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8 917 493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4 529 875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LIS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GJEVRE STEFFEN TRONRUD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18 52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915 050 700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GØTT REGNSKAP AS</a:t>
            </a:r>
          </a:p>
        </p:txBody>
      </p:sp>
    </p:spTree>
  </p:cSld>
  <p:clrMapOvr>
    <a:masterClrMapping xmlns:a="http://schemas.openxmlformats.org/drawingml/2006/main"/>
  </p:clrMapOvr>
</p:sld>
</file>