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06de12636640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6666bcbc842d7"/>
  </p:sldMasterIdLst>
  <p:sldIdLst>
    <p:sldId xmlns:r="http://schemas.openxmlformats.org/officeDocument/2006/relationships" id="256" r:id="R9c480433e3674cbe"/>
    <p:sldId xmlns:r="http://schemas.openxmlformats.org/officeDocument/2006/relationships" id="257" r:id="Re4f9bd4c34f4418b"/>
    <p:sldId xmlns:r="http://schemas.openxmlformats.org/officeDocument/2006/relationships" id="258" r:id="R9cbc611deaed490c"/>
    <p:sldId xmlns:r="http://schemas.openxmlformats.org/officeDocument/2006/relationships" id="259" r:id="Rdf098c8a823947d9"/>
    <p:sldId xmlns:r="http://schemas.openxmlformats.org/officeDocument/2006/relationships" id="260" r:id="R32047ce28c754d40"/>
    <p:sldId xmlns:r="http://schemas.openxmlformats.org/officeDocument/2006/relationships" id="261" r:id="Rb92bb82119b940a1"/>
    <p:sldId xmlns:r="http://schemas.openxmlformats.org/officeDocument/2006/relationships" id="262" r:id="Rcad539160ddd49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6666bcbc842d7" /><Relationship Type="http://schemas.openxmlformats.org/officeDocument/2006/relationships/slide" Target="/ppt/slides/slide1.xml" Id="R9c480433e3674cbe" /><Relationship Type="http://schemas.openxmlformats.org/officeDocument/2006/relationships/slide" Target="/ppt/slides/slide2.xml" Id="Re4f9bd4c34f4418b" /><Relationship Type="http://schemas.openxmlformats.org/officeDocument/2006/relationships/slide" Target="/ppt/slides/slide3.xml" Id="R9cbc611deaed490c" /><Relationship Type="http://schemas.openxmlformats.org/officeDocument/2006/relationships/slide" Target="/ppt/slides/slide4.xml" Id="Rdf098c8a823947d9" /><Relationship Type="http://schemas.openxmlformats.org/officeDocument/2006/relationships/slide" Target="/ppt/slides/slide5.xml" Id="R32047ce28c754d40" /><Relationship Type="http://schemas.openxmlformats.org/officeDocument/2006/relationships/slide" Target="/ppt/slides/slide6.xml" Id="Rb92bb82119b940a1" /><Relationship Type="http://schemas.openxmlformats.org/officeDocument/2006/relationships/slide" Target="/ppt/slides/slide7.xml" Id="Rcad539160ddd49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ca87e3831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157136a4f4cce" /><Relationship Type="http://schemas.openxmlformats.org/officeDocument/2006/relationships/theme" Target="/ppt/slideMasters/theme/theme1.xml" Id="Rbbeebc997dc3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157136a4f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5e250c4da4d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a307f24c344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d438aa4384c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c9cb1c5c74f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5abc0209442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9be9bf18a49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b854d59a6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JTA KAPITAL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4 716 099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4 777 448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AARSKOG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Tore Aarskog, Rossnessvingen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915 051 650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