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e5d90396ab44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13c15e67d44cd7"/>
  </p:sldMasterIdLst>
  <p:sldIdLst>
    <p:sldId xmlns:r="http://schemas.openxmlformats.org/officeDocument/2006/relationships" id="256" r:id="R45e54e5e70fa4eb4"/>
    <p:sldId xmlns:r="http://schemas.openxmlformats.org/officeDocument/2006/relationships" id="257" r:id="R60d6c36a1ebe41b6"/>
    <p:sldId xmlns:r="http://schemas.openxmlformats.org/officeDocument/2006/relationships" id="258" r:id="Rca8540e7b08a4f94"/>
    <p:sldId xmlns:r="http://schemas.openxmlformats.org/officeDocument/2006/relationships" id="259" r:id="R38e74d1821484901"/>
    <p:sldId xmlns:r="http://schemas.openxmlformats.org/officeDocument/2006/relationships" id="260" r:id="R5d89d2ab6a244fd3"/>
    <p:sldId xmlns:r="http://schemas.openxmlformats.org/officeDocument/2006/relationships" id="261" r:id="R6b3a4a2c57fd4495"/>
    <p:sldId xmlns:r="http://schemas.openxmlformats.org/officeDocument/2006/relationships" id="262" r:id="Rfde53975e70147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13c15e67d44cd7" /><Relationship Type="http://schemas.openxmlformats.org/officeDocument/2006/relationships/slide" Target="/ppt/slides/slide1.xml" Id="R45e54e5e70fa4eb4" /><Relationship Type="http://schemas.openxmlformats.org/officeDocument/2006/relationships/slide" Target="/ppt/slides/slide2.xml" Id="R60d6c36a1ebe41b6" /><Relationship Type="http://schemas.openxmlformats.org/officeDocument/2006/relationships/slide" Target="/ppt/slides/slide3.xml" Id="Rca8540e7b08a4f94" /><Relationship Type="http://schemas.openxmlformats.org/officeDocument/2006/relationships/slide" Target="/ppt/slides/slide4.xml" Id="R38e74d1821484901" /><Relationship Type="http://schemas.openxmlformats.org/officeDocument/2006/relationships/slide" Target="/ppt/slides/slide5.xml" Id="R5d89d2ab6a244fd3" /><Relationship Type="http://schemas.openxmlformats.org/officeDocument/2006/relationships/slide" Target="/ppt/slides/slide6.xml" Id="R6b3a4a2c57fd4495" /><Relationship Type="http://schemas.openxmlformats.org/officeDocument/2006/relationships/slide" Target="/ppt/slides/slide7.xml" Id="Rfde53975e70147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5b26f7380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2544fa1fc4f85" /><Relationship Type="http://schemas.openxmlformats.org/officeDocument/2006/relationships/theme" Target="/ppt/slideMasters/theme/theme1.xml" Id="Rbd9f4c23d2dd40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2544fa1fc4f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99282909f4f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49d42af65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61030de31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33e3c69774b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55c5f327f48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ac400ab6941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06e3b2c7c43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KJELDSEN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KJELDSEN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10 138 945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HARTVIG KJELDSEN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915 059 813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KJELDSEN HOLDING AS</a:t>
            </a:r>
          </a:p>
        </p:txBody>
      </p:sp>
    </p:spTree>
  </p:cSld>
  <p:clrMapOvr>
    <a:masterClrMapping xmlns:a="http://schemas.openxmlformats.org/drawingml/2006/main"/>
  </p:clrMapOvr>
</p:sld>
</file>