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be3da7828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639c4ebb34f87"/>
  </p:sldMasterIdLst>
  <p:sldIdLst>
    <p:sldId xmlns:r="http://schemas.openxmlformats.org/officeDocument/2006/relationships" id="256" r:id="R3cc9af7b88094baa"/>
    <p:sldId xmlns:r="http://schemas.openxmlformats.org/officeDocument/2006/relationships" id="257" r:id="R6ada7c8698a64524"/>
    <p:sldId xmlns:r="http://schemas.openxmlformats.org/officeDocument/2006/relationships" id="258" r:id="Rc3a156508cf646c1"/>
    <p:sldId xmlns:r="http://schemas.openxmlformats.org/officeDocument/2006/relationships" id="259" r:id="R678529d74b6d4431"/>
    <p:sldId xmlns:r="http://schemas.openxmlformats.org/officeDocument/2006/relationships" id="260" r:id="Re191cf9a1cbc4b56"/>
    <p:sldId xmlns:r="http://schemas.openxmlformats.org/officeDocument/2006/relationships" id="261" r:id="R61a246559dee42a4"/>
    <p:sldId xmlns:r="http://schemas.openxmlformats.org/officeDocument/2006/relationships" id="262" r:id="R2f536ea35864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639c4ebb34f87" /><Relationship Type="http://schemas.openxmlformats.org/officeDocument/2006/relationships/slide" Target="/ppt/slides/slide1.xml" Id="R3cc9af7b88094baa" /><Relationship Type="http://schemas.openxmlformats.org/officeDocument/2006/relationships/slide" Target="/ppt/slides/slide2.xml" Id="R6ada7c8698a64524" /><Relationship Type="http://schemas.openxmlformats.org/officeDocument/2006/relationships/slide" Target="/ppt/slides/slide3.xml" Id="Rc3a156508cf646c1" /><Relationship Type="http://schemas.openxmlformats.org/officeDocument/2006/relationships/slide" Target="/ppt/slides/slide4.xml" Id="R678529d74b6d4431" /><Relationship Type="http://schemas.openxmlformats.org/officeDocument/2006/relationships/slide" Target="/ppt/slides/slide5.xml" Id="Re191cf9a1cbc4b56" /><Relationship Type="http://schemas.openxmlformats.org/officeDocument/2006/relationships/slide" Target="/ppt/slides/slide6.xml" Id="R61a246559dee42a4" /><Relationship Type="http://schemas.openxmlformats.org/officeDocument/2006/relationships/slide" Target="/ppt/slides/slide7.xml" Id="R2f536ea35864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9022ef060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3b4a092d74346" /><Relationship Type="http://schemas.openxmlformats.org/officeDocument/2006/relationships/theme" Target="/ppt/slideMasters/theme/theme1.xml" Id="R73e31959058a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3b4a092d7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e0a4f709e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466771caf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6ac8b3a7c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c914fac98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09c8ad53d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a742cdd3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0858ee5b9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RÅBJØRN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RÅBJØRN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26 816 616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34 999 839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RAAHOLT JEPPE BJØRNERUD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Fagerhøyveien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66 97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915 074 731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RÅBJØRN AS</a:t>
            </a:r>
          </a:p>
        </p:txBody>
      </p:sp>
    </p:spTree>
  </p:cSld>
  <p:clrMapOvr>
    <a:masterClrMapping xmlns:a="http://schemas.openxmlformats.org/drawingml/2006/main"/>
  </p:clrMapOvr>
</p:sld>
</file>