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ff622ec75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ab5a6664a43e5"/>
  </p:sldMasterIdLst>
  <p:sldIdLst>
    <p:sldId xmlns:r="http://schemas.openxmlformats.org/officeDocument/2006/relationships" id="256" r:id="R0e5b78ae89e24d25"/>
    <p:sldId xmlns:r="http://schemas.openxmlformats.org/officeDocument/2006/relationships" id="257" r:id="R3fb85cece4574dc8"/>
    <p:sldId xmlns:r="http://schemas.openxmlformats.org/officeDocument/2006/relationships" id="258" r:id="R8a866c7b18a94305"/>
    <p:sldId xmlns:r="http://schemas.openxmlformats.org/officeDocument/2006/relationships" id="259" r:id="Rd1fb63571f4845ea"/>
    <p:sldId xmlns:r="http://schemas.openxmlformats.org/officeDocument/2006/relationships" id="260" r:id="R14a15b13201f4443"/>
    <p:sldId xmlns:r="http://schemas.openxmlformats.org/officeDocument/2006/relationships" id="261" r:id="R658d0635f3a74061"/>
    <p:sldId xmlns:r="http://schemas.openxmlformats.org/officeDocument/2006/relationships" id="262" r:id="Ra1654bffe5a4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ab5a6664a43e5" /><Relationship Type="http://schemas.openxmlformats.org/officeDocument/2006/relationships/slide" Target="/ppt/slides/slide1.xml" Id="R0e5b78ae89e24d25" /><Relationship Type="http://schemas.openxmlformats.org/officeDocument/2006/relationships/slide" Target="/ppt/slides/slide2.xml" Id="R3fb85cece4574dc8" /><Relationship Type="http://schemas.openxmlformats.org/officeDocument/2006/relationships/slide" Target="/ppt/slides/slide3.xml" Id="R8a866c7b18a94305" /><Relationship Type="http://schemas.openxmlformats.org/officeDocument/2006/relationships/slide" Target="/ppt/slides/slide4.xml" Id="Rd1fb63571f4845ea" /><Relationship Type="http://schemas.openxmlformats.org/officeDocument/2006/relationships/slide" Target="/ppt/slides/slide5.xml" Id="R14a15b13201f4443" /><Relationship Type="http://schemas.openxmlformats.org/officeDocument/2006/relationships/slide" Target="/ppt/slides/slide6.xml" Id="R658d0635f3a74061" /><Relationship Type="http://schemas.openxmlformats.org/officeDocument/2006/relationships/slide" Target="/ppt/slides/slide7.xml" Id="Ra1654bffe5a4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ca81e61c3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d1517340c4994" /><Relationship Type="http://schemas.openxmlformats.org/officeDocument/2006/relationships/theme" Target="/ppt/slideMasters/theme/theme1.xml" Id="Rd922647c6e0b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d1517340c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b585d706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049fa91dc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476cab25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8862371b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517ccd9d5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e7f898d2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e5622754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 REGNSKAP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5 982 266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RAMSDAL OLE ALEKSANDER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post@systemregnskap.no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915 075 223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REGNSKAP AS</a:t>
            </a:r>
          </a:p>
        </p:txBody>
      </p:sp>
    </p:spTree>
  </p:cSld>
  <p:clrMapOvr>
    <a:masterClrMapping xmlns:a="http://schemas.openxmlformats.org/drawingml/2006/main"/>
  </p:clrMapOvr>
</p:sld>
</file>