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9e0d815a8144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70a22637434696"/>
  </p:sldMasterIdLst>
  <p:sldIdLst>
    <p:sldId xmlns:r="http://schemas.openxmlformats.org/officeDocument/2006/relationships" id="256" r:id="R7af7fe6017ad4c27"/>
    <p:sldId xmlns:r="http://schemas.openxmlformats.org/officeDocument/2006/relationships" id="257" r:id="Rf763d54e0d6948ee"/>
    <p:sldId xmlns:r="http://schemas.openxmlformats.org/officeDocument/2006/relationships" id="258" r:id="R80b07933350640ec"/>
    <p:sldId xmlns:r="http://schemas.openxmlformats.org/officeDocument/2006/relationships" id="259" r:id="Ra5699a3fb4604b84"/>
    <p:sldId xmlns:r="http://schemas.openxmlformats.org/officeDocument/2006/relationships" id="260" r:id="R63607ec984ab497f"/>
    <p:sldId xmlns:r="http://schemas.openxmlformats.org/officeDocument/2006/relationships" id="261" r:id="R2f343920a67f42cf"/>
    <p:sldId xmlns:r="http://schemas.openxmlformats.org/officeDocument/2006/relationships" id="262" r:id="Ra281ee717cbd49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70a22637434696" /><Relationship Type="http://schemas.openxmlformats.org/officeDocument/2006/relationships/slide" Target="/ppt/slides/slide1.xml" Id="R7af7fe6017ad4c27" /><Relationship Type="http://schemas.openxmlformats.org/officeDocument/2006/relationships/slide" Target="/ppt/slides/slide2.xml" Id="Rf763d54e0d6948ee" /><Relationship Type="http://schemas.openxmlformats.org/officeDocument/2006/relationships/slide" Target="/ppt/slides/slide3.xml" Id="R80b07933350640ec" /><Relationship Type="http://schemas.openxmlformats.org/officeDocument/2006/relationships/slide" Target="/ppt/slides/slide4.xml" Id="Ra5699a3fb4604b84" /><Relationship Type="http://schemas.openxmlformats.org/officeDocument/2006/relationships/slide" Target="/ppt/slides/slide5.xml" Id="R63607ec984ab497f" /><Relationship Type="http://schemas.openxmlformats.org/officeDocument/2006/relationships/slide" Target="/ppt/slides/slide6.xml" Id="R2f343920a67f42cf" /><Relationship Type="http://schemas.openxmlformats.org/officeDocument/2006/relationships/slide" Target="/ppt/slides/slide7.xml" Id="Ra281ee717cbd49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570a63e5ad4c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35ded0797e45ce" /><Relationship Type="http://schemas.openxmlformats.org/officeDocument/2006/relationships/theme" Target="/ppt/slideMasters/theme/theme1.xml" Id="R326cc79636b047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35ded0797e45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821ea4909940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f6b9b300141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045fc408b48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27de3f8f2f41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b303244d947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2751789e645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7dee69d204d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JOLIN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JOLIN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JOLIN ACCOUNTING AS ble etablert [år] og holder til i Lier.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JOLIN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JOLIN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JOLIN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1 909 039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113 980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1 401 685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2 158 500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JOLIN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MARKENG JOLANTA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JOLIN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Stampehaugen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3405 Lier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37 37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agneta@jolin.no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915 077 218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JOLIN ACCOUNTING AS</a:t>
            </a:r>
          </a:p>
        </p:txBody>
      </p:sp>
    </p:spTree>
  </p:cSld>
  <p:clrMapOvr>
    <a:masterClrMapping xmlns:a="http://schemas.openxmlformats.org/drawingml/2006/main"/>
  </p:clrMapOvr>
</p:sld>
</file>