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c5edd5608884d6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e05144b9e614469"/>
  </p:sldMasterIdLst>
  <p:sldIdLst>
    <p:sldId xmlns:r="http://schemas.openxmlformats.org/officeDocument/2006/relationships" id="256" r:id="Rdb8433b37d014518"/>
    <p:sldId xmlns:r="http://schemas.openxmlformats.org/officeDocument/2006/relationships" id="257" r:id="R64d3ad4db46344aa"/>
    <p:sldId xmlns:r="http://schemas.openxmlformats.org/officeDocument/2006/relationships" id="258" r:id="Rd6db97eba3a0474f"/>
    <p:sldId xmlns:r="http://schemas.openxmlformats.org/officeDocument/2006/relationships" id="259" r:id="R8a84181c8d944e19"/>
    <p:sldId xmlns:r="http://schemas.openxmlformats.org/officeDocument/2006/relationships" id="260" r:id="Ree485bec125d4f15"/>
    <p:sldId xmlns:r="http://schemas.openxmlformats.org/officeDocument/2006/relationships" id="261" r:id="R7cfb05d0a4264fb9"/>
    <p:sldId xmlns:r="http://schemas.openxmlformats.org/officeDocument/2006/relationships" id="262" r:id="Rad38776a24d4433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05144b9e614469" /><Relationship Type="http://schemas.openxmlformats.org/officeDocument/2006/relationships/slide" Target="/ppt/slides/slide1.xml" Id="Rdb8433b37d014518" /><Relationship Type="http://schemas.openxmlformats.org/officeDocument/2006/relationships/slide" Target="/ppt/slides/slide2.xml" Id="R64d3ad4db46344aa" /><Relationship Type="http://schemas.openxmlformats.org/officeDocument/2006/relationships/slide" Target="/ppt/slides/slide3.xml" Id="Rd6db97eba3a0474f" /><Relationship Type="http://schemas.openxmlformats.org/officeDocument/2006/relationships/slide" Target="/ppt/slides/slide4.xml" Id="R8a84181c8d944e19" /><Relationship Type="http://schemas.openxmlformats.org/officeDocument/2006/relationships/slide" Target="/ppt/slides/slide5.xml" Id="Ree485bec125d4f15" /><Relationship Type="http://schemas.openxmlformats.org/officeDocument/2006/relationships/slide" Target="/ppt/slides/slide6.xml" Id="R7cfb05d0a4264fb9" /><Relationship Type="http://schemas.openxmlformats.org/officeDocument/2006/relationships/slide" Target="/ppt/slides/slide7.xml" Id="Rad38776a24d4433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7dd33fb06b4d6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a69fb525c243e2" /><Relationship Type="http://schemas.openxmlformats.org/officeDocument/2006/relationships/theme" Target="/ppt/slideMasters/theme/theme1.xml" Id="Rd5ad265a2d084c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1a69fb525c243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0d19ff685e4fb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e2f549a36145c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5df938577e41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00e5f2ab24403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29f6bc9f124ef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a1b5487ffe4b3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5e6d4e01104c2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NGH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NGH INVEST AS ble etablert [år] og holder til i Sykkylven.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−417 506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14 828 774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157 428 393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180 437 674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 GUNNAR HJELLEGJERDE  –  96,7 %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 GUNNAR HJELLEGJERDE  –  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Hjørnegården, Pilgata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6230 Sykkylven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nils.gunnar@imgcomfort.no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915 094 953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NGH INVEST AS</a:t>
            </a:r>
          </a:p>
        </p:txBody>
      </p:sp>
    </p:spTree>
  </p:cSld>
  <p:clrMapOvr>
    <a:masterClrMapping xmlns:a="http://schemas.openxmlformats.org/drawingml/2006/main"/>
  </p:clrMapOvr>
</p:sld>
</file>