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e031f0514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b6af2f2c6479e"/>
  </p:sldMasterIdLst>
  <p:sldIdLst>
    <p:sldId xmlns:r="http://schemas.openxmlformats.org/officeDocument/2006/relationships" id="256" r:id="R958da89e4c944019"/>
    <p:sldId xmlns:r="http://schemas.openxmlformats.org/officeDocument/2006/relationships" id="257" r:id="Rba2703c1800846a5"/>
    <p:sldId xmlns:r="http://schemas.openxmlformats.org/officeDocument/2006/relationships" id="258" r:id="R1e58b11199b94690"/>
    <p:sldId xmlns:r="http://schemas.openxmlformats.org/officeDocument/2006/relationships" id="259" r:id="Rd30afb3b34154901"/>
    <p:sldId xmlns:r="http://schemas.openxmlformats.org/officeDocument/2006/relationships" id="260" r:id="R2a88c5c4ab954d23"/>
    <p:sldId xmlns:r="http://schemas.openxmlformats.org/officeDocument/2006/relationships" id="261" r:id="R2e782f052b874602"/>
    <p:sldId xmlns:r="http://schemas.openxmlformats.org/officeDocument/2006/relationships" id="262" r:id="R2fecadce3329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b6af2f2c6479e" /><Relationship Type="http://schemas.openxmlformats.org/officeDocument/2006/relationships/slide" Target="/ppt/slides/slide1.xml" Id="R958da89e4c944019" /><Relationship Type="http://schemas.openxmlformats.org/officeDocument/2006/relationships/slide" Target="/ppt/slides/slide2.xml" Id="Rba2703c1800846a5" /><Relationship Type="http://schemas.openxmlformats.org/officeDocument/2006/relationships/slide" Target="/ppt/slides/slide3.xml" Id="R1e58b11199b94690" /><Relationship Type="http://schemas.openxmlformats.org/officeDocument/2006/relationships/slide" Target="/ppt/slides/slide4.xml" Id="Rd30afb3b34154901" /><Relationship Type="http://schemas.openxmlformats.org/officeDocument/2006/relationships/slide" Target="/ppt/slides/slide5.xml" Id="R2a88c5c4ab954d23" /><Relationship Type="http://schemas.openxmlformats.org/officeDocument/2006/relationships/slide" Target="/ppt/slides/slide6.xml" Id="R2e782f052b874602" /><Relationship Type="http://schemas.openxmlformats.org/officeDocument/2006/relationships/slide" Target="/ppt/slides/slide7.xml" Id="R2fecadce3329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8ec1ef117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e7d7535b4d43" /><Relationship Type="http://schemas.openxmlformats.org/officeDocument/2006/relationships/theme" Target="/ppt/slideMasters/theme/theme1.xml" Id="R107e15a195cc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2e7d7535b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d8bb8543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6b9fae29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f05890d1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2c633788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3858a0ad7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e024405f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865588f1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SOLBERG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20 408 494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11 777 395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DAG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Valestrandsvegen 219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915 100 937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SOLBERG AS</a:t>
            </a:r>
          </a:p>
        </p:txBody>
      </p:sp>
    </p:spTree>
  </p:cSld>
  <p:clrMapOvr>
    <a:masterClrMapping xmlns:a="http://schemas.openxmlformats.org/drawingml/2006/main"/>
  </p:clrMapOvr>
</p:sld>
</file>