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e43c06b8d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399ab62454d3b"/>
  </p:sldMasterIdLst>
  <p:sldIdLst>
    <p:sldId xmlns:r="http://schemas.openxmlformats.org/officeDocument/2006/relationships" id="256" r:id="Rcdb80a5f02fa4dfa"/>
    <p:sldId xmlns:r="http://schemas.openxmlformats.org/officeDocument/2006/relationships" id="257" r:id="R922c766896b14fee"/>
    <p:sldId xmlns:r="http://schemas.openxmlformats.org/officeDocument/2006/relationships" id="258" r:id="R197a73355f12426e"/>
    <p:sldId xmlns:r="http://schemas.openxmlformats.org/officeDocument/2006/relationships" id="259" r:id="R4f59ad9339f2425d"/>
    <p:sldId xmlns:r="http://schemas.openxmlformats.org/officeDocument/2006/relationships" id="260" r:id="R9874bca5abe24c7e"/>
    <p:sldId xmlns:r="http://schemas.openxmlformats.org/officeDocument/2006/relationships" id="261" r:id="Rebdd4a88271c4de9"/>
    <p:sldId xmlns:r="http://schemas.openxmlformats.org/officeDocument/2006/relationships" id="262" r:id="R2937a9d8195f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399ab62454d3b" /><Relationship Type="http://schemas.openxmlformats.org/officeDocument/2006/relationships/slide" Target="/ppt/slides/slide1.xml" Id="Rcdb80a5f02fa4dfa" /><Relationship Type="http://schemas.openxmlformats.org/officeDocument/2006/relationships/slide" Target="/ppt/slides/slide2.xml" Id="R922c766896b14fee" /><Relationship Type="http://schemas.openxmlformats.org/officeDocument/2006/relationships/slide" Target="/ppt/slides/slide3.xml" Id="R197a73355f12426e" /><Relationship Type="http://schemas.openxmlformats.org/officeDocument/2006/relationships/slide" Target="/ppt/slides/slide4.xml" Id="R4f59ad9339f2425d" /><Relationship Type="http://schemas.openxmlformats.org/officeDocument/2006/relationships/slide" Target="/ppt/slides/slide5.xml" Id="R9874bca5abe24c7e" /><Relationship Type="http://schemas.openxmlformats.org/officeDocument/2006/relationships/slide" Target="/ppt/slides/slide6.xml" Id="Rebdd4a88271c4de9" /><Relationship Type="http://schemas.openxmlformats.org/officeDocument/2006/relationships/slide" Target="/ppt/slides/slide7.xml" Id="R2937a9d8195f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c49f909bb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6ee1982e4063" /><Relationship Type="http://schemas.openxmlformats.org/officeDocument/2006/relationships/theme" Target="/ppt/slideMasters/theme/theme1.xml" Id="R44179663efcd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06ee1982e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63930161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7a34dda4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2f962472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9ec9f36b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ca3fdd18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ff1476a8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008ec5d6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