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2e700ad03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979d3ebca4046"/>
  </p:sldMasterIdLst>
  <p:sldIdLst>
    <p:sldId xmlns:r="http://schemas.openxmlformats.org/officeDocument/2006/relationships" id="256" r:id="R03d967fd127142b0"/>
    <p:sldId xmlns:r="http://schemas.openxmlformats.org/officeDocument/2006/relationships" id="257" r:id="Rab5aff55925c4a3f"/>
    <p:sldId xmlns:r="http://schemas.openxmlformats.org/officeDocument/2006/relationships" id="258" r:id="R04da73d279c24ee9"/>
    <p:sldId xmlns:r="http://schemas.openxmlformats.org/officeDocument/2006/relationships" id="259" r:id="Rb3061ae0cf8442cb"/>
    <p:sldId xmlns:r="http://schemas.openxmlformats.org/officeDocument/2006/relationships" id="260" r:id="R3e743d37cc274d3b"/>
    <p:sldId xmlns:r="http://schemas.openxmlformats.org/officeDocument/2006/relationships" id="261" r:id="Rd22d707594a641ad"/>
    <p:sldId xmlns:r="http://schemas.openxmlformats.org/officeDocument/2006/relationships" id="262" r:id="Rdf211726c0ef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979d3ebca4046" /><Relationship Type="http://schemas.openxmlformats.org/officeDocument/2006/relationships/slide" Target="/ppt/slides/slide1.xml" Id="R03d967fd127142b0" /><Relationship Type="http://schemas.openxmlformats.org/officeDocument/2006/relationships/slide" Target="/ppt/slides/slide2.xml" Id="Rab5aff55925c4a3f" /><Relationship Type="http://schemas.openxmlformats.org/officeDocument/2006/relationships/slide" Target="/ppt/slides/slide3.xml" Id="R04da73d279c24ee9" /><Relationship Type="http://schemas.openxmlformats.org/officeDocument/2006/relationships/slide" Target="/ppt/slides/slide4.xml" Id="Rb3061ae0cf8442cb" /><Relationship Type="http://schemas.openxmlformats.org/officeDocument/2006/relationships/slide" Target="/ppt/slides/slide5.xml" Id="R3e743d37cc274d3b" /><Relationship Type="http://schemas.openxmlformats.org/officeDocument/2006/relationships/slide" Target="/ppt/slides/slide6.xml" Id="Rd22d707594a641ad" /><Relationship Type="http://schemas.openxmlformats.org/officeDocument/2006/relationships/slide" Target="/ppt/slides/slide7.xml" Id="Rdf211726c0ef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8d4cc5b9f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ecd1ac0574dfa" /><Relationship Type="http://schemas.openxmlformats.org/officeDocument/2006/relationships/theme" Target="/ppt/slideMasters/theme/theme1.xml" Id="R1c7ee0cfc85c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ecd1ac057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465eaba6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c466ed8c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92ac014d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2882edf71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67f98740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0dfc735c0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ee6d6590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INTERBYGG MONTERING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INTERBYGG MONTERING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ARVIS ROZENFELDS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915 108 245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INTERBYGG MONTERING AS</a:t>
            </a:r>
          </a:p>
        </p:txBody>
      </p:sp>
    </p:spTree>
  </p:cSld>
  <p:clrMapOvr>
    <a:masterClrMapping xmlns:a="http://schemas.openxmlformats.org/drawingml/2006/main"/>
  </p:clrMapOvr>
</p:sld>
</file>