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8802015cd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bfbb8d51f74fb2"/>
  </p:sldMasterIdLst>
  <p:sldIdLst>
    <p:sldId xmlns:r="http://schemas.openxmlformats.org/officeDocument/2006/relationships" id="256" r:id="R789478dc170843b3"/>
    <p:sldId xmlns:r="http://schemas.openxmlformats.org/officeDocument/2006/relationships" id="257" r:id="R8344700f79974afe"/>
    <p:sldId xmlns:r="http://schemas.openxmlformats.org/officeDocument/2006/relationships" id="258" r:id="R2784da50095c40bb"/>
    <p:sldId xmlns:r="http://schemas.openxmlformats.org/officeDocument/2006/relationships" id="259" r:id="R3c1b711d2f2b4932"/>
    <p:sldId xmlns:r="http://schemas.openxmlformats.org/officeDocument/2006/relationships" id="260" r:id="R3a3fe2f6017c4877"/>
    <p:sldId xmlns:r="http://schemas.openxmlformats.org/officeDocument/2006/relationships" id="261" r:id="R2ca33a7135464925"/>
    <p:sldId xmlns:r="http://schemas.openxmlformats.org/officeDocument/2006/relationships" id="262" r:id="R36319289fcd6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fbb8d51f74fb2" /><Relationship Type="http://schemas.openxmlformats.org/officeDocument/2006/relationships/slide" Target="/ppt/slides/slide1.xml" Id="R789478dc170843b3" /><Relationship Type="http://schemas.openxmlformats.org/officeDocument/2006/relationships/slide" Target="/ppt/slides/slide2.xml" Id="R8344700f79974afe" /><Relationship Type="http://schemas.openxmlformats.org/officeDocument/2006/relationships/slide" Target="/ppt/slides/slide3.xml" Id="R2784da50095c40bb" /><Relationship Type="http://schemas.openxmlformats.org/officeDocument/2006/relationships/slide" Target="/ppt/slides/slide4.xml" Id="R3c1b711d2f2b4932" /><Relationship Type="http://schemas.openxmlformats.org/officeDocument/2006/relationships/slide" Target="/ppt/slides/slide5.xml" Id="R3a3fe2f6017c4877" /><Relationship Type="http://schemas.openxmlformats.org/officeDocument/2006/relationships/slide" Target="/ppt/slides/slide6.xml" Id="R2ca33a7135464925" /><Relationship Type="http://schemas.openxmlformats.org/officeDocument/2006/relationships/slide" Target="/ppt/slides/slide7.xml" Id="R36319289fcd6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f0d06634d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79303a7224d89" /><Relationship Type="http://schemas.openxmlformats.org/officeDocument/2006/relationships/theme" Target="/ppt/slideMasters/theme/theme1.xml" Id="Rb6c347488520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79303a722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1b8a293b0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1e02896cf4b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8ac276b3e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50a377d7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4c430cf3641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03e25ac9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e7039c0a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PEDERSEN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455 716 143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−11 907 464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91 802 608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211 831 810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