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5a5f11e293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02e07b3d647f2"/>
  </p:sldMasterIdLst>
  <p:sldIdLst>
    <p:sldId xmlns:r="http://schemas.openxmlformats.org/officeDocument/2006/relationships" id="256" r:id="R39bbf97cfcc0434c"/>
    <p:sldId xmlns:r="http://schemas.openxmlformats.org/officeDocument/2006/relationships" id="257" r:id="Rdf6dec7058ee48ef"/>
    <p:sldId xmlns:r="http://schemas.openxmlformats.org/officeDocument/2006/relationships" id="258" r:id="R4a09b1c811c24c66"/>
    <p:sldId xmlns:r="http://schemas.openxmlformats.org/officeDocument/2006/relationships" id="259" r:id="R0b0a4bd385854cd5"/>
    <p:sldId xmlns:r="http://schemas.openxmlformats.org/officeDocument/2006/relationships" id="260" r:id="R276360740c454910"/>
    <p:sldId xmlns:r="http://schemas.openxmlformats.org/officeDocument/2006/relationships" id="261" r:id="Rd9a484f486cf46c4"/>
    <p:sldId xmlns:r="http://schemas.openxmlformats.org/officeDocument/2006/relationships" id="262" r:id="Rfb215a45a79c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02e07b3d647f2" /><Relationship Type="http://schemas.openxmlformats.org/officeDocument/2006/relationships/slide" Target="/ppt/slides/slide1.xml" Id="R39bbf97cfcc0434c" /><Relationship Type="http://schemas.openxmlformats.org/officeDocument/2006/relationships/slide" Target="/ppt/slides/slide2.xml" Id="Rdf6dec7058ee48ef" /><Relationship Type="http://schemas.openxmlformats.org/officeDocument/2006/relationships/slide" Target="/ppt/slides/slide3.xml" Id="R4a09b1c811c24c66" /><Relationship Type="http://schemas.openxmlformats.org/officeDocument/2006/relationships/slide" Target="/ppt/slides/slide4.xml" Id="R0b0a4bd385854cd5" /><Relationship Type="http://schemas.openxmlformats.org/officeDocument/2006/relationships/slide" Target="/ppt/slides/slide5.xml" Id="R276360740c454910" /><Relationship Type="http://schemas.openxmlformats.org/officeDocument/2006/relationships/slide" Target="/ppt/slides/slide6.xml" Id="Rd9a484f486cf46c4" /><Relationship Type="http://schemas.openxmlformats.org/officeDocument/2006/relationships/slide" Target="/ppt/slides/slide7.xml" Id="Rfb215a45a79c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b7f6952f649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aa7604be346d6" /><Relationship Type="http://schemas.openxmlformats.org/officeDocument/2006/relationships/theme" Target="/ppt/slideMasters/theme/theme1.xml" Id="R797fce3b1b1548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aa7604be346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5737017f7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789d02b0f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79eb55efe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1c511a755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8ce27397a47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6b11e60a47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265f2ba6b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VINRANKEN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VINRANKEN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VINRANKEN HOLDING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VINRANKEN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VINRANKEN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VINRANKEN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6 241 977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VINRANKEN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SANDMÆL CHRISTEN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VINRANKEN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Klokkerjordet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christen@vine.no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915 142 311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VINRANKEN HOLDING AS</a:t>
            </a:r>
          </a:p>
        </p:txBody>
      </p:sp>
    </p:spTree>
  </p:cSld>
  <p:clrMapOvr>
    <a:masterClrMapping xmlns:a="http://schemas.openxmlformats.org/drawingml/2006/main"/>
  </p:clrMapOvr>
</p:sld>
</file>