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df2c8bba44f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a49d12a404b0a"/>
  </p:sldMasterIdLst>
  <p:sldIdLst>
    <p:sldId xmlns:r="http://schemas.openxmlformats.org/officeDocument/2006/relationships" id="256" r:id="R21021d9f08cd492b"/>
    <p:sldId xmlns:r="http://schemas.openxmlformats.org/officeDocument/2006/relationships" id="257" r:id="Ref68a7d292b846c9"/>
    <p:sldId xmlns:r="http://schemas.openxmlformats.org/officeDocument/2006/relationships" id="258" r:id="R9052e4e2e4334a7d"/>
    <p:sldId xmlns:r="http://schemas.openxmlformats.org/officeDocument/2006/relationships" id="259" r:id="Rb6688beb60dd4d03"/>
    <p:sldId xmlns:r="http://schemas.openxmlformats.org/officeDocument/2006/relationships" id="260" r:id="R87142f3e7ff747d7"/>
    <p:sldId xmlns:r="http://schemas.openxmlformats.org/officeDocument/2006/relationships" id="261" r:id="R1e2436020b714b32"/>
    <p:sldId xmlns:r="http://schemas.openxmlformats.org/officeDocument/2006/relationships" id="262" r:id="R3845431b908b45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a49d12a404b0a" /><Relationship Type="http://schemas.openxmlformats.org/officeDocument/2006/relationships/slide" Target="/ppt/slides/slide1.xml" Id="R21021d9f08cd492b" /><Relationship Type="http://schemas.openxmlformats.org/officeDocument/2006/relationships/slide" Target="/ppt/slides/slide2.xml" Id="Ref68a7d292b846c9" /><Relationship Type="http://schemas.openxmlformats.org/officeDocument/2006/relationships/slide" Target="/ppt/slides/slide3.xml" Id="R9052e4e2e4334a7d" /><Relationship Type="http://schemas.openxmlformats.org/officeDocument/2006/relationships/slide" Target="/ppt/slides/slide4.xml" Id="Rb6688beb60dd4d03" /><Relationship Type="http://schemas.openxmlformats.org/officeDocument/2006/relationships/slide" Target="/ppt/slides/slide5.xml" Id="R87142f3e7ff747d7" /><Relationship Type="http://schemas.openxmlformats.org/officeDocument/2006/relationships/slide" Target="/ppt/slides/slide6.xml" Id="R1e2436020b714b32" /><Relationship Type="http://schemas.openxmlformats.org/officeDocument/2006/relationships/slide" Target="/ppt/slides/slide7.xml" Id="R3845431b908b45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35543f34c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0eed38c354940" /><Relationship Type="http://schemas.openxmlformats.org/officeDocument/2006/relationships/theme" Target="/ppt/slideMasters/theme/theme1.xml" Id="R9709e9a7e350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0eed38c35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78c9dde354c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d1f6aca0f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bf1b9b18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ffa2d4ca4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ec035356f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1e241b19b43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09185e8cd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TJENSVOLL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TJENSVOLL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TJENSVOLL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TJENSVOLL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TJENSVOLL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TJENSVOLL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24 744 887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2 589 074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5 424 055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TJENSVOLL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TJENSVOLL RAGNAR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TJENSVOLL TOM RUNE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TJENSVOLL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Bjørnøystraen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byggmester.tjensvoll@gmail.com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915 148 239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TJENSVOLL AS</a:t>
            </a:r>
          </a:p>
        </p:txBody>
      </p:sp>
    </p:spTree>
  </p:cSld>
  <p:clrMapOvr>
    <a:masterClrMapping xmlns:a="http://schemas.openxmlformats.org/drawingml/2006/main"/>
  </p:clrMapOvr>
</p:sld>
</file>