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f36dddeb8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2ee25d9be470d"/>
  </p:sldMasterIdLst>
  <p:sldIdLst>
    <p:sldId xmlns:r="http://schemas.openxmlformats.org/officeDocument/2006/relationships" id="256" r:id="Rf27f6464febf4fd2"/>
    <p:sldId xmlns:r="http://schemas.openxmlformats.org/officeDocument/2006/relationships" id="257" r:id="R5e06a1b457e64a4a"/>
    <p:sldId xmlns:r="http://schemas.openxmlformats.org/officeDocument/2006/relationships" id="258" r:id="R651b419b899f4d01"/>
    <p:sldId xmlns:r="http://schemas.openxmlformats.org/officeDocument/2006/relationships" id="259" r:id="R141ed0f364f349c3"/>
    <p:sldId xmlns:r="http://schemas.openxmlformats.org/officeDocument/2006/relationships" id="260" r:id="R4d443a09dd744bb6"/>
    <p:sldId xmlns:r="http://schemas.openxmlformats.org/officeDocument/2006/relationships" id="261" r:id="R147bbe7d783d4518"/>
    <p:sldId xmlns:r="http://schemas.openxmlformats.org/officeDocument/2006/relationships" id="262" r:id="Rc575fe96c526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2ee25d9be470d" /><Relationship Type="http://schemas.openxmlformats.org/officeDocument/2006/relationships/slide" Target="/ppt/slides/slide1.xml" Id="Rf27f6464febf4fd2" /><Relationship Type="http://schemas.openxmlformats.org/officeDocument/2006/relationships/slide" Target="/ppt/slides/slide2.xml" Id="R5e06a1b457e64a4a" /><Relationship Type="http://schemas.openxmlformats.org/officeDocument/2006/relationships/slide" Target="/ppt/slides/slide3.xml" Id="R651b419b899f4d01" /><Relationship Type="http://schemas.openxmlformats.org/officeDocument/2006/relationships/slide" Target="/ppt/slides/slide4.xml" Id="R141ed0f364f349c3" /><Relationship Type="http://schemas.openxmlformats.org/officeDocument/2006/relationships/slide" Target="/ppt/slides/slide5.xml" Id="R4d443a09dd744bb6" /><Relationship Type="http://schemas.openxmlformats.org/officeDocument/2006/relationships/slide" Target="/ppt/slides/slide6.xml" Id="R147bbe7d783d4518" /><Relationship Type="http://schemas.openxmlformats.org/officeDocument/2006/relationships/slide" Target="/ppt/slides/slide7.xml" Id="Rc575fe96c526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484ff4b31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cc8168bfd4296" /><Relationship Type="http://schemas.openxmlformats.org/officeDocument/2006/relationships/theme" Target="/ppt/slideMasters/theme/theme1.xml" Id="R6867f1aa9237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cc8168bfd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0ae94849e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1a2e3251c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0cbedac4e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af93dffae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a737f50f8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7d27ff60246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b88b168d5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365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365 HOLDING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262 999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ORECIC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915 150 055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365 HOLDING AS</a:t>
            </a:r>
          </a:p>
        </p:txBody>
      </p:sp>
    </p:spTree>
  </p:cSld>
  <p:clrMapOvr>
    <a:masterClrMapping xmlns:a="http://schemas.openxmlformats.org/drawingml/2006/main"/>
  </p:clrMapOvr>
</p:sld>
</file>